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Relationship Id="rId15" Type="http://schemas.openxmlformats.org/officeDocument/2006/relationships/image" Target="../media/image33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Relationship Id="rId12" Type="http://schemas.openxmlformats.org/officeDocument/2006/relationships/image" Target="../media/image366.png"/><Relationship Id="rId13" Type="http://schemas.openxmlformats.org/officeDocument/2006/relationships/image" Target="../media/image367.png"/><Relationship Id="rId14" Type="http://schemas.openxmlformats.org/officeDocument/2006/relationships/image" Target="../media/image368.png"/><Relationship Id="rId15" Type="http://schemas.openxmlformats.org/officeDocument/2006/relationships/image" Target="../media/image36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5.png"/><Relationship Id="rId8" Type="http://schemas.openxmlformats.org/officeDocument/2006/relationships/image" Target="../media/image37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4.png"/><Relationship Id="rId6" Type="http://schemas.openxmlformats.org/officeDocument/2006/relationships/image" Target="../media/image395.png"/><Relationship Id="rId7" Type="http://schemas.openxmlformats.org/officeDocument/2006/relationships/image" Target="../media/image396.png"/><Relationship Id="rId8" Type="http://schemas.openxmlformats.org/officeDocument/2006/relationships/image" Target="../media/image397.png"/><Relationship Id="rId9" Type="http://schemas.openxmlformats.org/officeDocument/2006/relationships/image" Target="../media/image398.png"/><Relationship Id="rId10" Type="http://schemas.openxmlformats.org/officeDocument/2006/relationships/image" Target="../media/image399.png"/><Relationship Id="rId11" Type="http://schemas.openxmlformats.org/officeDocument/2006/relationships/image" Target="../media/image400.png"/><Relationship Id="rId12" Type="http://schemas.openxmlformats.org/officeDocument/2006/relationships/image" Target="../media/image401.png"/><Relationship Id="rId13" Type="http://schemas.openxmlformats.org/officeDocument/2006/relationships/image" Target="../media/image402.png"/><Relationship Id="rId14" Type="http://schemas.openxmlformats.org/officeDocument/2006/relationships/image" Target="../media/image403.png"/><Relationship Id="rId15" Type="http://schemas.openxmlformats.org/officeDocument/2006/relationships/image" Target="../media/image404.png"/><Relationship Id="rId16" Type="http://schemas.openxmlformats.org/officeDocument/2006/relationships/image" Target="../media/image405.png"/><Relationship Id="rId17" Type="http://schemas.openxmlformats.org/officeDocument/2006/relationships/image" Target="../media/image406.png"/><Relationship Id="rId18" Type="http://schemas.openxmlformats.org/officeDocument/2006/relationships/image" Target="../media/image407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5.png"/><Relationship Id="rId9" Type="http://schemas.openxmlformats.org/officeDocument/2006/relationships/image" Target="../media/image43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Relationship Id="rId6" Type="http://schemas.openxmlformats.org/officeDocument/2006/relationships/image" Target="../media/image441.png"/><Relationship Id="rId7" Type="http://schemas.openxmlformats.org/officeDocument/2006/relationships/image" Target="../media/image442.png"/><Relationship Id="rId8" Type="http://schemas.openxmlformats.org/officeDocument/2006/relationships/image" Target="../media/image443.png"/><Relationship Id="rId9" Type="http://schemas.openxmlformats.org/officeDocument/2006/relationships/image" Target="../media/image444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Relationship Id="rId9" Type="http://schemas.openxmlformats.org/officeDocument/2006/relationships/image" Target="../media/image463.png"/><Relationship Id="rId10" Type="http://schemas.openxmlformats.org/officeDocument/2006/relationships/image" Target="../media/image46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468.png"/><Relationship Id="rId6" Type="http://schemas.openxmlformats.org/officeDocument/2006/relationships/image" Target="../media/image469.png"/><Relationship Id="rId7" Type="http://schemas.openxmlformats.org/officeDocument/2006/relationships/image" Target="../media/image470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Relationship Id="rId10" Type="http://schemas.openxmlformats.org/officeDocument/2006/relationships/image" Target="../media/image482.png"/><Relationship Id="rId11" Type="http://schemas.openxmlformats.org/officeDocument/2006/relationships/image" Target="../media/image483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4.png"/><Relationship Id="rId3" Type="http://schemas.openxmlformats.org/officeDocument/2006/relationships/image" Target="../media/image485.png"/><Relationship Id="rId4" Type="http://schemas.openxmlformats.org/officeDocument/2006/relationships/image" Target="../media/image486.png"/><Relationship Id="rId5" Type="http://schemas.openxmlformats.org/officeDocument/2006/relationships/image" Target="../media/image487.png"/><Relationship Id="rId6" Type="http://schemas.openxmlformats.org/officeDocument/2006/relationships/image" Target="../media/image488.png"/><Relationship Id="rId7" Type="http://schemas.openxmlformats.org/officeDocument/2006/relationships/image" Target="../media/image489.png"/><Relationship Id="rId8" Type="http://schemas.openxmlformats.org/officeDocument/2006/relationships/image" Target="../media/image490.png"/><Relationship Id="rId9" Type="http://schemas.openxmlformats.org/officeDocument/2006/relationships/image" Target="../media/image491.png"/><Relationship Id="rId10" Type="http://schemas.openxmlformats.org/officeDocument/2006/relationships/image" Target="../media/image492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1.png"/><Relationship Id="rId3" Type="http://schemas.openxmlformats.org/officeDocument/2006/relationships/image" Target="../media/image502.png"/><Relationship Id="rId4" Type="http://schemas.openxmlformats.org/officeDocument/2006/relationships/image" Target="../media/image503.png"/><Relationship Id="rId5" Type="http://schemas.openxmlformats.org/officeDocument/2006/relationships/image" Target="../media/image504.png"/><Relationship Id="rId6" Type="http://schemas.openxmlformats.org/officeDocument/2006/relationships/image" Target="../media/image505.png"/><Relationship Id="rId7" Type="http://schemas.openxmlformats.org/officeDocument/2006/relationships/image" Target="../media/image506.png"/><Relationship Id="rId8" Type="http://schemas.openxmlformats.org/officeDocument/2006/relationships/image" Target="../media/image507.png"/><Relationship Id="rId9" Type="http://schemas.openxmlformats.org/officeDocument/2006/relationships/image" Target="../media/image508.png"/><Relationship Id="rId10" Type="http://schemas.openxmlformats.org/officeDocument/2006/relationships/image" Target="../media/image509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Relationship Id="rId9" Type="http://schemas.openxmlformats.org/officeDocument/2006/relationships/image" Target="../media/image517.png"/><Relationship Id="rId10" Type="http://schemas.openxmlformats.org/officeDocument/2006/relationships/image" Target="../media/image518.png"/><Relationship Id="rId11" Type="http://schemas.openxmlformats.org/officeDocument/2006/relationships/image" Target="../media/image519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0.png"/><Relationship Id="rId3" Type="http://schemas.openxmlformats.org/officeDocument/2006/relationships/image" Target="../media/image521.png"/><Relationship Id="rId4" Type="http://schemas.openxmlformats.org/officeDocument/2006/relationships/image" Target="../media/image522.png"/><Relationship Id="rId5" Type="http://schemas.openxmlformats.org/officeDocument/2006/relationships/image" Target="../media/image523.png"/><Relationship Id="rId6" Type="http://schemas.openxmlformats.org/officeDocument/2006/relationships/image" Target="../media/image524.png"/><Relationship Id="rId7" Type="http://schemas.openxmlformats.org/officeDocument/2006/relationships/image" Target="../media/image525.png"/><Relationship Id="rId8" Type="http://schemas.openxmlformats.org/officeDocument/2006/relationships/image" Target="../media/image526.png"/><Relationship Id="rId9" Type="http://schemas.openxmlformats.org/officeDocument/2006/relationships/image" Target="../media/image527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530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1.png"/><Relationship Id="rId3" Type="http://schemas.openxmlformats.org/officeDocument/2006/relationships/image" Target="../media/image532.png"/><Relationship Id="rId4" Type="http://schemas.openxmlformats.org/officeDocument/2006/relationships/image" Target="../media/image533.png"/><Relationship Id="rId5" Type="http://schemas.openxmlformats.org/officeDocument/2006/relationships/image" Target="../media/image534.png"/><Relationship Id="rId6" Type="http://schemas.openxmlformats.org/officeDocument/2006/relationships/image" Target="../media/image535.png"/><Relationship Id="rId7" Type="http://schemas.openxmlformats.org/officeDocument/2006/relationships/image" Target="../media/image536.png"/><Relationship Id="rId8" Type="http://schemas.openxmlformats.org/officeDocument/2006/relationships/image" Target="../media/image537.png"/><Relationship Id="rId9" Type="http://schemas.openxmlformats.org/officeDocument/2006/relationships/image" Target="../media/image53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9.png"/><Relationship Id="rId3" Type="http://schemas.openxmlformats.org/officeDocument/2006/relationships/image" Target="../media/image540.png"/><Relationship Id="rId4" Type="http://schemas.openxmlformats.org/officeDocument/2006/relationships/image" Target="../media/image541.png"/><Relationship Id="rId5" Type="http://schemas.openxmlformats.org/officeDocument/2006/relationships/image" Target="../media/image542.png"/><Relationship Id="rId6" Type="http://schemas.openxmlformats.org/officeDocument/2006/relationships/image" Target="../media/image543.png"/><Relationship Id="rId7" Type="http://schemas.openxmlformats.org/officeDocument/2006/relationships/image" Target="../media/image544.png"/><Relationship Id="rId8" Type="http://schemas.openxmlformats.org/officeDocument/2006/relationships/image" Target="../media/image545.png"/><Relationship Id="rId9" Type="http://schemas.openxmlformats.org/officeDocument/2006/relationships/image" Target="../media/image546.png"/><Relationship Id="rId10" Type="http://schemas.openxmlformats.org/officeDocument/2006/relationships/image" Target="../media/image547.png"/><Relationship Id="rId11" Type="http://schemas.openxmlformats.org/officeDocument/2006/relationships/image" Target="../media/image548.png"/><Relationship Id="rId12" Type="http://schemas.openxmlformats.org/officeDocument/2006/relationships/image" Target="../media/image549.png"/><Relationship Id="rId13" Type="http://schemas.openxmlformats.org/officeDocument/2006/relationships/image" Target="../media/image550.png"/><Relationship Id="rId14" Type="http://schemas.openxmlformats.org/officeDocument/2006/relationships/image" Target="../media/image5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2.png"/><Relationship Id="rId3" Type="http://schemas.openxmlformats.org/officeDocument/2006/relationships/image" Target="../media/image553.png"/><Relationship Id="rId4" Type="http://schemas.openxmlformats.org/officeDocument/2006/relationships/image" Target="../media/image554.png"/><Relationship Id="rId5" Type="http://schemas.openxmlformats.org/officeDocument/2006/relationships/image" Target="../media/image555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Relationship Id="rId9" Type="http://schemas.openxmlformats.org/officeDocument/2006/relationships/image" Target="../media/image559.png"/><Relationship Id="rId10" Type="http://schemas.openxmlformats.org/officeDocument/2006/relationships/image" Target="../media/image560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Relationship Id="rId6" Type="http://schemas.openxmlformats.org/officeDocument/2006/relationships/image" Target="../media/image565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Relationship Id="rId9" Type="http://schemas.openxmlformats.org/officeDocument/2006/relationships/image" Target="../media/image568.png"/><Relationship Id="rId10" Type="http://schemas.openxmlformats.org/officeDocument/2006/relationships/image" Target="../media/image569.png"/><Relationship Id="rId11" Type="http://schemas.openxmlformats.org/officeDocument/2006/relationships/image" Target="../media/image570.png"/><Relationship Id="rId12" Type="http://schemas.openxmlformats.org/officeDocument/2006/relationships/image" Target="../media/image571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2.png"/><Relationship Id="rId3" Type="http://schemas.openxmlformats.org/officeDocument/2006/relationships/image" Target="../media/image573.png"/><Relationship Id="rId4" Type="http://schemas.openxmlformats.org/officeDocument/2006/relationships/image" Target="../media/image574.png"/><Relationship Id="rId5" Type="http://schemas.openxmlformats.org/officeDocument/2006/relationships/image" Target="../media/image575.png"/><Relationship Id="rId6" Type="http://schemas.openxmlformats.org/officeDocument/2006/relationships/image" Target="../media/image576.png"/><Relationship Id="rId7" Type="http://schemas.openxmlformats.org/officeDocument/2006/relationships/image" Target="../media/image577.png"/><Relationship Id="rId8" Type="http://schemas.openxmlformats.org/officeDocument/2006/relationships/image" Target="../media/image578.png"/><Relationship Id="rId9" Type="http://schemas.openxmlformats.org/officeDocument/2006/relationships/image" Target="../media/image579.png"/><Relationship Id="rId10" Type="http://schemas.openxmlformats.org/officeDocument/2006/relationships/image" Target="../media/image580.png"/><Relationship Id="rId11" Type="http://schemas.openxmlformats.org/officeDocument/2006/relationships/image" Target="../media/image581.png"/><Relationship Id="rId12" Type="http://schemas.openxmlformats.org/officeDocument/2006/relationships/image" Target="../media/image582.png"/><Relationship Id="rId13" Type="http://schemas.openxmlformats.org/officeDocument/2006/relationships/image" Target="../media/image583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4.png"/><Relationship Id="rId3" Type="http://schemas.openxmlformats.org/officeDocument/2006/relationships/image" Target="../media/image585.png"/><Relationship Id="rId4" Type="http://schemas.openxmlformats.org/officeDocument/2006/relationships/image" Target="../media/image586.png"/><Relationship Id="rId5" Type="http://schemas.openxmlformats.org/officeDocument/2006/relationships/image" Target="../media/image587.png"/><Relationship Id="rId6" Type="http://schemas.openxmlformats.org/officeDocument/2006/relationships/image" Target="../media/image588.png"/><Relationship Id="rId7" Type="http://schemas.openxmlformats.org/officeDocument/2006/relationships/image" Target="../media/image589.png"/><Relationship Id="rId8" Type="http://schemas.openxmlformats.org/officeDocument/2006/relationships/image" Target="../media/image590.png"/><Relationship Id="rId9" Type="http://schemas.openxmlformats.org/officeDocument/2006/relationships/image" Target="../media/image591.png"/><Relationship Id="rId10" Type="http://schemas.openxmlformats.org/officeDocument/2006/relationships/image" Target="../media/image592.png"/><Relationship Id="rId11" Type="http://schemas.openxmlformats.org/officeDocument/2006/relationships/image" Target="../media/image593.png"/><Relationship Id="rId12" Type="http://schemas.openxmlformats.org/officeDocument/2006/relationships/image" Target="../media/image594.png"/><Relationship Id="rId13" Type="http://schemas.openxmlformats.org/officeDocument/2006/relationships/image" Target="../media/image595.png"/><Relationship Id="rId14" Type="http://schemas.openxmlformats.org/officeDocument/2006/relationships/image" Target="../media/image596.png"/><Relationship Id="rId15" Type="http://schemas.openxmlformats.org/officeDocument/2006/relationships/image" Target="../media/image597.png"/><Relationship Id="rId16" Type="http://schemas.openxmlformats.org/officeDocument/2006/relationships/image" Target="../media/image598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Relationship Id="rId6" Type="http://schemas.openxmlformats.org/officeDocument/2006/relationships/image" Target="../media/image603.png"/><Relationship Id="rId7" Type="http://schemas.openxmlformats.org/officeDocument/2006/relationships/image" Target="../media/image604.png"/><Relationship Id="rId8" Type="http://schemas.openxmlformats.org/officeDocument/2006/relationships/image" Target="../media/image605.png"/><Relationship Id="rId9" Type="http://schemas.openxmlformats.org/officeDocument/2006/relationships/image" Target="../media/image606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7.png"/><Relationship Id="rId3" Type="http://schemas.openxmlformats.org/officeDocument/2006/relationships/image" Target="../media/image608.png"/><Relationship Id="rId4" Type="http://schemas.openxmlformats.org/officeDocument/2006/relationships/image" Target="../media/image609.png"/><Relationship Id="rId5" Type="http://schemas.openxmlformats.org/officeDocument/2006/relationships/image" Target="../media/image610.png"/><Relationship Id="rId6" Type="http://schemas.openxmlformats.org/officeDocument/2006/relationships/image" Target="../media/image611.png"/><Relationship Id="rId7" Type="http://schemas.openxmlformats.org/officeDocument/2006/relationships/image" Target="../media/image612.png"/><Relationship Id="rId8" Type="http://schemas.openxmlformats.org/officeDocument/2006/relationships/image" Target="../media/image613.png"/><Relationship Id="rId9" Type="http://schemas.openxmlformats.org/officeDocument/2006/relationships/image" Target="../media/image614.png"/><Relationship Id="rId10" Type="http://schemas.openxmlformats.org/officeDocument/2006/relationships/image" Target="../media/image615.png"/><Relationship Id="rId11" Type="http://schemas.openxmlformats.org/officeDocument/2006/relationships/image" Target="../media/image616.png"/><Relationship Id="rId12" Type="http://schemas.openxmlformats.org/officeDocument/2006/relationships/image" Target="../media/image617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8.png"/><Relationship Id="rId3" Type="http://schemas.openxmlformats.org/officeDocument/2006/relationships/image" Target="../media/image619.png"/><Relationship Id="rId4" Type="http://schemas.openxmlformats.org/officeDocument/2006/relationships/image" Target="../media/image620.png"/><Relationship Id="rId5" Type="http://schemas.openxmlformats.org/officeDocument/2006/relationships/image" Target="../media/image621.png"/><Relationship Id="rId6" Type="http://schemas.openxmlformats.org/officeDocument/2006/relationships/image" Target="../media/image622.png"/><Relationship Id="rId7" Type="http://schemas.openxmlformats.org/officeDocument/2006/relationships/image" Target="../media/image623.png"/><Relationship Id="rId8" Type="http://schemas.openxmlformats.org/officeDocument/2006/relationships/image" Target="../media/image624.png"/><Relationship Id="rId9" Type="http://schemas.openxmlformats.org/officeDocument/2006/relationships/image" Target="../media/image625.png"/><Relationship Id="rId10" Type="http://schemas.openxmlformats.org/officeDocument/2006/relationships/image" Target="../media/image626.png"/><Relationship Id="rId11" Type="http://schemas.openxmlformats.org/officeDocument/2006/relationships/image" Target="../media/image627.png"/><Relationship Id="rId12" Type="http://schemas.openxmlformats.org/officeDocument/2006/relationships/image" Target="../media/image628.png"/><Relationship Id="rId13" Type="http://schemas.openxmlformats.org/officeDocument/2006/relationships/image" Target="../media/image629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0.png"/><Relationship Id="rId3" Type="http://schemas.openxmlformats.org/officeDocument/2006/relationships/image" Target="../media/image631.png"/><Relationship Id="rId4" Type="http://schemas.openxmlformats.org/officeDocument/2006/relationships/image" Target="../media/image632.png"/><Relationship Id="rId5" Type="http://schemas.openxmlformats.org/officeDocument/2006/relationships/image" Target="../media/image633.png"/><Relationship Id="rId6" Type="http://schemas.openxmlformats.org/officeDocument/2006/relationships/image" Target="../media/image634.png"/><Relationship Id="rId7" Type="http://schemas.openxmlformats.org/officeDocument/2006/relationships/image" Target="../media/image635.png"/><Relationship Id="rId8" Type="http://schemas.openxmlformats.org/officeDocument/2006/relationships/image" Target="../media/image636.png"/><Relationship Id="rId9" Type="http://schemas.openxmlformats.org/officeDocument/2006/relationships/image" Target="../media/image637.png"/><Relationship Id="rId10" Type="http://schemas.openxmlformats.org/officeDocument/2006/relationships/image" Target="../media/image638.png"/><Relationship Id="rId11" Type="http://schemas.openxmlformats.org/officeDocument/2006/relationships/image" Target="../media/image639.png"/><Relationship Id="rId12" Type="http://schemas.openxmlformats.org/officeDocument/2006/relationships/image" Target="../media/image640.png"/><Relationship Id="rId13" Type="http://schemas.openxmlformats.org/officeDocument/2006/relationships/image" Target="../media/image641.png"/><Relationship Id="rId14" Type="http://schemas.openxmlformats.org/officeDocument/2006/relationships/image" Target="../media/image642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3.png"/><Relationship Id="rId3" Type="http://schemas.openxmlformats.org/officeDocument/2006/relationships/image" Target="../media/image644.png"/><Relationship Id="rId4" Type="http://schemas.openxmlformats.org/officeDocument/2006/relationships/image" Target="../media/image645.png"/><Relationship Id="rId5" Type="http://schemas.openxmlformats.org/officeDocument/2006/relationships/image" Target="../media/image646.png"/><Relationship Id="rId6" Type="http://schemas.openxmlformats.org/officeDocument/2006/relationships/image" Target="../media/image647.png"/><Relationship Id="rId7" Type="http://schemas.openxmlformats.org/officeDocument/2006/relationships/image" Target="../media/image648.png"/><Relationship Id="rId8" Type="http://schemas.openxmlformats.org/officeDocument/2006/relationships/image" Target="../media/image649.png"/><Relationship Id="rId9" Type="http://schemas.openxmlformats.org/officeDocument/2006/relationships/image" Target="../media/image650.png"/><Relationship Id="rId10" Type="http://schemas.openxmlformats.org/officeDocument/2006/relationships/image" Target="../media/image651.png"/><Relationship Id="rId11" Type="http://schemas.openxmlformats.org/officeDocument/2006/relationships/image" Target="../media/image652.png"/><Relationship Id="rId12" Type="http://schemas.openxmlformats.org/officeDocument/2006/relationships/image" Target="../media/image653.png"/><Relationship Id="rId13" Type="http://schemas.openxmlformats.org/officeDocument/2006/relationships/image" Target="../media/image654.png"/><Relationship Id="rId14" Type="http://schemas.openxmlformats.org/officeDocument/2006/relationships/image" Target="../media/image655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6.png"/><Relationship Id="rId3" Type="http://schemas.openxmlformats.org/officeDocument/2006/relationships/image" Target="../media/image657.png"/><Relationship Id="rId4" Type="http://schemas.openxmlformats.org/officeDocument/2006/relationships/image" Target="../media/image658.png"/><Relationship Id="rId5" Type="http://schemas.openxmlformats.org/officeDocument/2006/relationships/image" Target="../media/image659.png"/><Relationship Id="rId6" Type="http://schemas.openxmlformats.org/officeDocument/2006/relationships/image" Target="../media/image660.png"/><Relationship Id="rId7" Type="http://schemas.openxmlformats.org/officeDocument/2006/relationships/image" Target="../media/image661.png"/><Relationship Id="rId8" Type="http://schemas.openxmlformats.org/officeDocument/2006/relationships/image" Target="../media/image662.png"/><Relationship Id="rId9" Type="http://schemas.openxmlformats.org/officeDocument/2006/relationships/image" Target="../media/image663.png"/><Relationship Id="rId10" Type="http://schemas.openxmlformats.org/officeDocument/2006/relationships/image" Target="../media/image664.png"/><Relationship Id="rId11" Type="http://schemas.openxmlformats.org/officeDocument/2006/relationships/image" Target="../media/image665.png"/><Relationship Id="rId12" Type="http://schemas.openxmlformats.org/officeDocument/2006/relationships/image" Target="../media/image666.png"/><Relationship Id="rId13" Type="http://schemas.openxmlformats.org/officeDocument/2006/relationships/image" Target="../media/image667.png"/><Relationship Id="rId14" Type="http://schemas.openxmlformats.org/officeDocument/2006/relationships/image" Target="../media/image668.png"/><Relationship Id="rId15" Type="http://schemas.openxmlformats.org/officeDocument/2006/relationships/image" Target="../media/image6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0.png"/><Relationship Id="rId3" Type="http://schemas.openxmlformats.org/officeDocument/2006/relationships/image" Target="../media/image671.png"/><Relationship Id="rId4" Type="http://schemas.openxmlformats.org/officeDocument/2006/relationships/image" Target="../media/image672.png"/><Relationship Id="rId5" Type="http://schemas.openxmlformats.org/officeDocument/2006/relationships/image" Target="../media/image673.png"/><Relationship Id="rId6" Type="http://schemas.openxmlformats.org/officeDocument/2006/relationships/image" Target="../media/image674.png"/><Relationship Id="rId7" Type="http://schemas.openxmlformats.org/officeDocument/2006/relationships/image" Target="../media/image675.png"/><Relationship Id="rId8" Type="http://schemas.openxmlformats.org/officeDocument/2006/relationships/image" Target="../media/image676.png"/><Relationship Id="rId9" Type="http://schemas.openxmlformats.org/officeDocument/2006/relationships/image" Target="../media/image677.png"/><Relationship Id="rId10" Type="http://schemas.openxmlformats.org/officeDocument/2006/relationships/image" Target="../media/image678.png"/><Relationship Id="rId11" Type="http://schemas.openxmlformats.org/officeDocument/2006/relationships/image" Target="../media/image679.png"/><Relationship Id="rId12" Type="http://schemas.openxmlformats.org/officeDocument/2006/relationships/image" Target="../media/image680.png"/><Relationship Id="rId13" Type="http://schemas.openxmlformats.org/officeDocument/2006/relationships/image" Target="../media/image681.png"/><Relationship Id="rId14" Type="http://schemas.openxmlformats.org/officeDocument/2006/relationships/image" Target="../media/image682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3.png"/><Relationship Id="rId3" Type="http://schemas.openxmlformats.org/officeDocument/2006/relationships/image" Target="../media/image684.png"/><Relationship Id="rId4" Type="http://schemas.openxmlformats.org/officeDocument/2006/relationships/image" Target="../media/image685.png"/><Relationship Id="rId5" Type="http://schemas.openxmlformats.org/officeDocument/2006/relationships/image" Target="../media/image686.png"/><Relationship Id="rId6" Type="http://schemas.openxmlformats.org/officeDocument/2006/relationships/image" Target="../media/image687.png"/><Relationship Id="rId7" Type="http://schemas.openxmlformats.org/officeDocument/2006/relationships/image" Target="../media/image688.png"/><Relationship Id="rId8" Type="http://schemas.openxmlformats.org/officeDocument/2006/relationships/image" Target="../media/image689.png"/><Relationship Id="rId9" Type="http://schemas.openxmlformats.org/officeDocument/2006/relationships/image" Target="../media/image690.png"/><Relationship Id="rId10" Type="http://schemas.openxmlformats.org/officeDocument/2006/relationships/image" Target="../media/image691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2.png"/><Relationship Id="rId3" Type="http://schemas.openxmlformats.org/officeDocument/2006/relationships/image" Target="../media/image693.png"/><Relationship Id="rId4" Type="http://schemas.openxmlformats.org/officeDocument/2006/relationships/image" Target="../media/image694.png"/><Relationship Id="rId5" Type="http://schemas.openxmlformats.org/officeDocument/2006/relationships/image" Target="../media/image695.png"/><Relationship Id="rId6" Type="http://schemas.openxmlformats.org/officeDocument/2006/relationships/image" Target="../media/image696.png"/><Relationship Id="rId7" Type="http://schemas.openxmlformats.org/officeDocument/2006/relationships/image" Target="../media/image697.png"/><Relationship Id="rId8" Type="http://schemas.openxmlformats.org/officeDocument/2006/relationships/image" Target="../media/image698.png"/><Relationship Id="rId9" Type="http://schemas.openxmlformats.org/officeDocument/2006/relationships/image" Target="../media/image699.png"/><Relationship Id="rId10" Type="http://schemas.openxmlformats.org/officeDocument/2006/relationships/image" Target="../media/image700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1.png"/><Relationship Id="rId3" Type="http://schemas.openxmlformats.org/officeDocument/2006/relationships/image" Target="../media/image702.png"/><Relationship Id="rId4" Type="http://schemas.openxmlformats.org/officeDocument/2006/relationships/image" Target="../media/image703.png"/><Relationship Id="rId5" Type="http://schemas.openxmlformats.org/officeDocument/2006/relationships/image" Target="../media/image704.png"/><Relationship Id="rId6" Type="http://schemas.openxmlformats.org/officeDocument/2006/relationships/image" Target="../media/image705.png"/><Relationship Id="rId7" Type="http://schemas.openxmlformats.org/officeDocument/2006/relationships/image" Target="../media/image706.png"/><Relationship Id="rId8" Type="http://schemas.openxmlformats.org/officeDocument/2006/relationships/image" Target="../media/image707.png"/><Relationship Id="rId9" Type="http://schemas.openxmlformats.org/officeDocument/2006/relationships/image" Target="../media/image708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9.png"/><Relationship Id="rId3" Type="http://schemas.openxmlformats.org/officeDocument/2006/relationships/image" Target="../media/image710.png"/><Relationship Id="rId4" Type="http://schemas.openxmlformats.org/officeDocument/2006/relationships/image" Target="../media/image711.png"/><Relationship Id="rId5" Type="http://schemas.openxmlformats.org/officeDocument/2006/relationships/image" Target="../media/image712.png"/><Relationship Id="rId6" Type="http://schemas.openxmlformats.org/officeDocument/2006/relationships/image" Target="../media/image713.png"/><Relationship Id="rId7" Type="http://schemas.openxmlformats.org/officeDocument/2006/relationships/image" Target="../media/image714.png"/><Relationship Id="rId8" Type="http://schemas.openxmlformats.org/officeDocument/2006/relationships/image" Target="../media/image715.png"/><Relationship Id="rId9" Type="http://schemas.openxmlformats.org/officeDocument/2006/relationships/image" Target="../media/image716.png"/><Relationship Id="rId10" Type="http://schemas.openxmlformats.org/officeDocument/2006/relationships/image" Target="../media/image717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8.png"/><Relationship Id="rId3" Type="http://schemas.openxmlformats.org/officeDocument/2006/relationships/image" Target="../media/image719.png"/><Relationship Id="rId4" Type="http://schemas.openxmlformats.org/officeDocument/2006/relationships/image" Target="../media/image720.png"/><Relationship Id="rId5" Type="http://schemas.openxmlformats.org/officeDocument/2006/relationships/image" Target="../media/image721.png"/><Relationship Id="rId6" Type="http://schemas.openxmlformats.org/officeDocument/2006/relationships/image" Target="../media/image722.png"/><Relationship Id="rId7" Type="http://schemas.openxmlformats.org/officeDocument/2006/relationships/image" Target="../media/image723.png"/><Relationship Id="rId8" Type="http://schemas.openxmlformats.org/officeDocument/2006/relationships/image" Target="../media/image724.png"/><Relationship Id="rId9" Type="http://schemas.openxmlformats.org/officeDocument/2006/relationships/image" Target="../media/image725.png"/><Relationship Id="rId10" Type="http://schemas.openxmlformats.org/officeDocument/2006/relationships/image" Target="../media/image726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7.png"/><Relationship Id="rId3" Type="http://schemas.openxmlformats.org/officeDocument/2006/relationships/image" Target="../media/image728.png"/><Relationship Id="rId4" Type="http://schemas.openxmlformats.org/officeDocument/2006/relationships/image" Target="../media/image729.png"/><Relationship Id="rId5" Type="http://schemas.openxmlformats.org/officeDocument/2006/relationships/image" Target="../media/image730.png"/><Relationship Id="rId6" Type="http://schemas.openxmlformats.org/officeDocument/2006/relationships/image" Target="../media/image731.png"/><Relationship Id="rId7" Type="http://schemas.openxmlformats.org/officeDocument/2006/relationships/image" Target="../media/image732.png"/><Relationship Id="rId8" Type="http://schemas.openxmlformats.org/officeDocument/2006/relationships/image" Target="../media/image733.png"/><Relationship Id="rId9" Type="http://schemas.openxmlformats.org/officeDocument/2006/relationships/image" Target="../media/image734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5.png"/><Relationship Id="rId3" Type="http://schemas.openxmlformats.org/officeDocument/2006/relationships/image" Target="../media/image736.png"/><Relationship Id="rId4" Type="http://schemas.openxmlformats.org/officeDocument/2006/relationships/image" Target="../media/image737.png"/><Relationship Id="rId5" Type="http://schemas.openxmlformats.org/officeDocument/2006/relationships/image" Target="../media/image738.png"/><Relationship Id="rId6" Type="http://schemas.openxmlformats.org/officeDocument/2006/relationships/image" Target="../media/image739.png"/><Relationship Id="rId7" Type="http://schemas.openxmlformats.org/officeDocument/2006/relationships/image" Target="../media/image740.png"/><Relationship Id="rId8" Type="http://schemas.openxmlformats.org/officeDocument/2006/relationships/image" Target="../media/image741.png"/><Relationship Id="rId9" Type="http://schemas.openxmlformats.org/officeDocument/2006/relationships/image" Target="../media/image742.png"/><Relationship Id="rId10" Type="http://schemas.openxmlformats.org/officeDocument/2006/relationships/image" Target="../media/image743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4.png"/><Relationship Id="rId3" Type="http://schemas.openxmlformats.org/officeDocument/2006/relationships/image" Target="../media/image745.png"/><Relationship Id="rId4" Type="http://schemas.openxmlformats.org/officeDocument/2006/relationships/image" Target="../media/image746.png"/><Relationship Id="rId5" Type="http://schemas.openxmlformats.org/officeDocument/2006/relationships/image" Target="../media/image747.png"/><Relationship Id="rId6" Type="http://schemas.openxmlformats.org/officeDocument/2006/relationships/image" Target="../media/image748.png"/><Relationship Id="rId7" Type="http://schemas.openxmlformats.org/officeDocument/2006/relationships/image" Target="../media/image749.png"/><Relationship Id="rId8" Type="http://schemas.openxmlformats.org/officeDocument/2006/relationships/image" Target="../media/image750.png"/><Relationship Id="rId9" Type="http://schemas.openxmlformats.org/officeDocument/2006/relationships/image" Target="../media/image751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2.png"/><Relationship Id="rId3" Type="http://schemas.openxmlformats.org/officeDocument/2006/relationships/image" Target="../media/image753.png"/><Relationship Id="rId4" Type="http://schemas.openxmlformats.org/officeDocument/2006/relationships/image" Target="../media/image754.png"/><Relationship Id="rId5" Type="http://schemas.openxmlformats.org/officeDocument/2006/relationships/image" Target="../media/image755.png"/><Relationship Id="rId6" Type="http://schemas.openxmlformats.org/officeDocument/2006/relationships/image" Target="../media/image756.png"/><Relationship Id="rId7" Type="http://schemas.openxmlformats.org/officeDocument/2006/relationships/image" Target="../media/image757.png"/><Relationship Id="rId8" Type="http://schemas.openxmlformats.org/officeDocument/2006/relationships/image" Target="../media/image758.png"/><Relationship Id="rId9" Type="http://schemas.openxmlformats.org/officeDocument/2006/relationships/image" Target="../media/image759.png"/><Relationship Id="rId10" Type="http://schemas.openxmlformats.org/officeDocument/2006/relationships/image" Target="../media/image760.png"/><Relationship Id="rId11" Type="http://schemas.openxmlformats.org/officeDocument/2006/relationships/image" Target="../media/image761.png"/><Relationship Id="rId12" Type="http://schemas.openxmlformats.org/officeDocument/2006/relationships/image" Target="../media/image762.png"/><Relationship Id="rId13" Type="http://schemas.openxmlformats.org/officeDocument/2006/relationships/image" Target="../media/image763.png"/><Relationship Id="rId14" Type="http://schemas.openxmlformats.org/officeDocument/2006/relationships/image" Target="../media/image764.png"/><Relationship Id="rId15" Type="http://schemas.openxmlformats.org/officeDocument/2006/relationships/image" Target="../media/image765.png"/><Relationship Id="rId16" Type="http://schemas.openxmlformats.org/officeDocument/2006/relationships/image" Target="../media/image76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7.png"/><Relationship Id="rId3" Type="http://schemas.openxmlformats.org/officeDocument/2006/relationships/image" Target="../media/image768.png"/><Relationship Id="rId4" Type="http://schemas.openxmlformats.org/officeDocument/2006/relationships/image" Target="../media/image769.png"/><Relationship Id="rId5" Type="http://schemas.openxmlformats.org/officeDocument/2006/relationships/image" Target="../media/image770.png"/><Relationship Id="rId6" Type="http://schemas.openxmlformats.org/officeDocument/2006/relationships/image" Target="../media/image771.png"/><Relationship Id="rId7" Type="http://schemas.openxmlformats.org/officeDocument/2006/relationships/image" Target="../media/image772.png"/><Relationship Id="rId8" Type="http://schemas.openxmlformats.org/officeDocument/2006/relationships/image" Target="../media/image773.png"/><Relationship Id="rId9" Type="http://schemas.openxmlformats.org/officeDocument/2006/relationships/image" Target="../media/image774.png"/><Relationship Id="rId10" Type="http://schemas.openxmlformats.org/officeDocument/2006/relationships/image" Target="../media/image775.png"/><Relationship Id="rId11" Type="http://schemas.openxmlformats.org/officeDocument/2006/relationships/image" Target="../media/image776.png"/><Relationship Id="rId12" Type="http://schemas.openxmlformats.org/officeDocument/2006/relationships/image" Target="../media/image777.png"/><Relationship Id="rId13" Type="http://schemas.openxmlformats.org/officeDocument/2006/relationships/image" Target="../media/image778.png"/><Relationship Id="rId14" Type="http://schemas.openxmlformats.org/officeDocument/2006/relationships/image" Target="../media/image779.png"/><Relationship Id="rId15" Type="http://schemas.openxmlformats.org/officeDocument/2006/relationships/image" Target="../media/image780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1.png"/><Relationship Id="rId3" Type="http://schemas.openxmlformats.org/officeDocument/2006/relationships/image" Target="../media/image782.png"/><Relationship Id="rId4" Type="http://schemas.openxmlformats.org/officeDocument/2006/relationships/image" Target="../media/image783.png"/><Relationship Id="rId5" Type="http://schemas.openxmlformats.org/officeDocument/2006/relationships/image" Target="../media/image784.png"/><Relationship Id="rId6" Type="http://schemas.openxmlformats.org/officeDocument/2006/relationships/image" Target="../media/image785.png"/><Relationship Id="rId7" Type="http://schemas.openxmlformats.org/officeDocument/2006/relationships/image" Target="../media/image786.png"/><Relationship Id="rId8" Type="http://schemas.openxmlformats.org/officeDocument/2006/relationships/image" Target="../media/image787.png"/><Relationship Id="rId9" Type="http://schemas.openxmlformats.org/officeDocument/2006/relationships/image" Target="../media/image788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9.png"/><Relationship Id="rId3" Type="http://schemas.openxmlformats.org/officeDocument/2006/relationships/image" Target="../media/image790.png"/><Relationship Id="rId4" Type="http://schemas.openxmlformats.org/officeDocument/2006/relationships/image" Target="../media/image791.png"/><Relationship Id="rId5" Type="http://schemas.openxmlformats.org/officeDocument/2006/relationships/image" Target="../media/image792.png"/><Relationship Id="rId6" Type="http://schemas.openxmlformats.org/officeDocument/2006/relationships/image" Target="../media/image793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Relationship Id="rId9" Type="http://schemas.openxmlformats.org/officeDocument/2006/relationships/image" Target="../media/image796.png"/><Relationship Id="rId10" Type="http://schemas.openxmlformats.org/officeDocument/2006/relationships/image" Target="../media/image797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8.png"/><Relationship Id="rId3" Type="http://schemas.openxmlformats.org/officeDocument/2006/relationships/image" Target="../media/image799.png"/><Relationship Id="rId4" Type="http://schemas.openxmlformats.org/officeDocument/2006/relationships/image" Target="../media/image800.png"/><Relationship Id="rId5" Type="http://schemas.openxmlformats.org/officeDocument/2006/relationships/image" Target="../media/image801.png"/><Relationship Id="rId6" Type="http://schemas.openxmlformats.org/officeDocument/2006/relationships/image" Target="../media/image802.png"/><Relationship Id="rId7" Type="http://schemas.openxmlformats.org/officeDocument/2006/relationships/image" Target="../media/image803.png"/><Relationship Id="rId8" Type="http://schemas.openxmlformats.org/officeDocument/2006/relationships/image" Target="../media/image804.png"/><Relationship Id="rId9" Type="http://schemas.openxmlformats.org/officeDocument/2006/relationships/image" Target="../media/image805.png"/><Relationship Id="rId10" Type="http://schemas.openxmlformats.org/officeDocument/2006/relationships/image" Target="../media/image806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7.png"/><Relationship Id="rId3" Type="http://schemas.openxmlformats.org/officeDocument/2006/relationships/image" Target="../media/image808.png"/><Relationship Id="rId4" Type="http://schemas.openxmlformats.org/officeDocument/2006/relationships/image" Target="../media/image809.png"/><Relationship Id="rId5" Type="http://schemas.openxmlformats.org/officeDocument/2006/relationships/image" Target="../media/image810.png"/><Relationship Id="rId6" Type="http://schemas.openxmlformats.org/officeDocument/2006/relationships/image" Target="../media/image811.png"/><Relationship Id="rId7" Type="http://schemas.openxmlformats.org/officeDocument/2006/relationships/image" Target="../media/image812.png"/><Relationship Id="rId8" Type="http://schemas.openxmlformats.org/officeDocument/2006/relationships/image" Target="../media/image813.png"/><Relationship Id="rId9" Type="http://schemas.openxmlformats.org/officeDocument/2006/relationships/image" Target="../media/image814.png"/><Relationship Id="rId10" Type="http://schemas.openxmlformats.org/officeDocument/2006/relationships/image" Target="../media/image815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6.png"/><Relationship Id="rId3" Type="http://schemas.openxmlformats.org/officeDocument/2006/relationships/image" Target="../media/image817.png"/><Relationship Id="rId4" Type="http://schemas.openxmlformats.org/officeDocument/2006/relationships/image" Target="../media/image818.png"/><Relationship Id="rId5" Type="http://schemas.openxmlformats.org/officeDocument/2006/relationships/image" Target="../media/image819.png"/><Relationship Id="rId6" Type="http://schemas.openxmlformats.org/officeDocument/2006/relationships/image" Target="../media/image820.png"/><Relationship Id="rId7" Type="http://schemas.openxmlformats.org/officeDocument/2006/relationships/image" Target="../media/image821.png"/><Relationship Id="rId8" Type="http://schemas.openxmlformats.org/officeDocument/2006/relationships/image" Target="../media/image822.png"/><Relationship Id="rId9" Type="http://schemas.openxmlformats.org/officeDocument/2006/relationships/image" Target="../media/image823.png"/><Relationship Id="rId10" Type="http://schemas.openxmlformats.org/officeDocument/2006/relationships/image" Target="../media/image824.png"/><Relationship Id="rId11" Type="http://schemas.openxmlformats.org/officeDocument/2006/relationships/image" Target="../media/image825.png"/><Relationship Id="rId12" Type="http://schemas.openxmlformats.org/officeDocument/2006/relationships/image" Target="../media/image826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7.png"/><Relationship Id="rId3" Type="http://schemas.openxmlformats.org/officeDocument/2006/relationships/image" Target="../media/image828.png"/><Relationship Id="rId4" Type="http://schemas.openxmlformats.org/officeDocument/2006/relationships/image" Target="../media/image829.png"/><Relationship Id="rId5" Type="http://schemas.openxmlformats.org/officeDocument/2006/relationships/image" Target="../media/image830.png"/><Relationship Id="rId6" Type="http://schemas.openxmlformats.org/officeDocument/2006/relationships/image" Target="../media/image831.png"/><Relationship Id="rId7" Type="http://schemas.openxmlformats.org/officeDocument/2006/relationships/image" Target="../media/image832.png"/><Relationship Id="rId8" Type="http://schemas.openxmlformats.org/officeDocument/2006/relationships/image" Target="../media/image833.png"/><Relationship Id="rId9" Type="http://schemas.openxmlformats.org/officeDocument/2006/relationships/image" Target="../media/image834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5.png"/><Relationship Id="rId3" Type="http://schemas.openxmlformats.org/officeDocument/2006/relationships/image" Target="../media/image836.png"/><Relationship Id="rId4" Type="http://schemas.openxmlformats.org/officeDocument/2006/relationships/image" Target="../media/image837.png"/><Relationship Id="rId5" Type="http://schemas.openxmlformats.org/officeDocument/2006/relationships/image" Target="../media/image838.png"/><Relationship Id="rId6" Type="http://schemas.openxmlformats.org/officeDocument/2006/relationships/image" Target="../media/image839.png"/><Relationship Id="rId7" Type="http://schemas.openxmlformats.org/officeDocument/2006/relationships/image" Target="../media/image840.png"/><Relationship Id="rId8" Type="http://schemas.openxmlformats.org/officeDocument/2006/relationships/image" Target="../media/image841.png"/><Relationship Id="rId9" Type="http://schemas.openxmlformats.org/officeDocument/2006/relationships/image" Target="../media/image842.png"/><Relationship Id="rId10" Type="http://schemas.openxmlformats.org/officeDocument/2006/relationships/image" Target="../media/image843.png"/><Relationship Id="rId11" Type="http://schemas.openxmlformats.org/officeDocument/2006/relationships/image" Target="../media/image844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5.png"/><Relationship Id="rId3" Type="http://schemas.openxmlformats.org/officeDocument/2006/relationships/image" Target="../media/image846.png"/><Relationship Id="rId4" Type="http://schemas.openxmlformats.org/officeDocument/2006/relationships/image" Target="../media/image847.png"/><Relationship Id="rId5" Type="http://schemas.openxmlformats.org/officeDocument/2006/relationships/image" Target="../media/image848.png"/><Relationship Id="rId6" Type="http://schemas.openxmlformats.org/officeDocument/2006/relationships/image" Target="../media/image849.png"/><Relationship Id="rId7" Type="http://schemas.openxmlformats.org/officeDocument/2006/relationships/image" Target="../media/image850.png"/><Relationship Id="rId8" Type="http://schemas.openxmlformats.org/officeDocument/2006/relationships/image" Target="../media/image851.png"/><Relationship Id="rId9" Type="http://schemas.openxmlformats.org/officeDocument/2006/relationships/image" Target="../media/image852.png"/><Relationship Id="rId10" Type="http://schemas.openxmlformats.org/officeDocument/2006/relationships/image" Target="../media/image853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4.png"/><Relationship Id="rId3" Type="http://schemas.openxmlformats.org/officeDocument/2006/relationships/image" Target="../media/image855.png"/><Relationship Id="rId4" Type="http://schemas.openxmlformats.org/officeDocument/2006/relationships/image" Target="../media/image856.png"/><Relationship Id="rId5" Type="http://schemas.openxmlformats.org/officeDocument/2006/relationships/image" Target="../media/image857.png"/><Relationship Id="rId6" Type="http://schemas.openxmlformats.org/officeDocument/2006/relationships/image" Target="../media/image858.png"/><Relationship Id="rId7" Type="http://schemas.openxmlformats.org/officeDocument/2006/relationships/image" Target="../media/image859.png"/><Relationship Id="rId8" Type="http://schemas.openxmlformats.org/officeDocument/2006/relationships/image" Target="../media/image860.png"/><Relationship Id="rId9" Type="http://schemas.openxmlformats.org/officeDocument/2006/relationships/image" Target="../media/image861.png"/><Relationship Id="rId10" Type="http://schemas.openxmlformats.org/officeDocument/2006/relationships/image" Target="../media/image8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Relationship Id="rId4" Type="http://schemas.openxmlformats.org/officeDocument/2006/relationships/image" Target="../media/image865.png"/><Relationship Id="rId5" Type="http://schemas.openxmlformats.org/officeDocument/2006/relationships/image" Target="../media/image866.png"/><Relationship Id="rId6" Type="http://schemas.openxmlformats.org/officeDocument/2006/relationships/image" Target="../media/image867.png"/><Relationship Id="rId7" Type="http://schemas.openxmlformats.org/officeDocument/2006/relationships/image" Target="../media/image868.png"/><Relationship Id="rId8" Type="http://schemas.openxmlformats.org/officeDocument/2006/relationships/image" Target="../media/image869.png"/><Relationship Id="rId9" Type="http://schemas.openxmlformats.org/officeDocument/2006/relationships/image" Target="../media/image870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1.png"/><Relationship Id="rId3" Type="http://schemas.openxmlformats.org/officeDocument/2006/relationships/image" Target="../media/image872.png"/><Relationship Id="rId4" Type="http://schemas.openxmlformats.org/officeDocument/2006/relationships/image" Target="../media/image873.png"/><Relationship Id="rId5" Type="http://schemas.openxmlformats.org/officeDocument/2006/relationships/image" Target="../media/image874.png"/><Relationship Id="rId6" Type="http://schemas.openxmlformats.org/officeDocument/2006/relationships/image" Target="../media/image875.png"/><Relationship Id="rId7" Type="http://schemas.openxmlformats.org/officeDocument/2006/relationships/image" Target="../media/image876.png"/><Relationship Id="rId8" Type="http://schemas.openxmlformats.org/officeDocument/2006/relationships/image" Target="../media/image877.png"/><Relationship Id="rId9" Type="http://schemas.openxmlformats.org/officeDocument/2006/relationships/image" Target="../media/image878.png"/><Relationship Id="rId10" Type="http://schemas.openxmlformats.org/officeDocument/2006/relationships/image" Target="../media/image879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0.png"/><Relationship Id="rId3" Type="http://schemas.openxmlformats.org/officeDocument/2006/relationships/image" Target="../media/image881.png"/><Relationship Id="rId4" Type="http://schemas.openxmlformats.org/officeDocument/2006/relationships/image" Target="../media/image882.png"/><Relationship Id="rId5" Type="http://schemas.openxmlformats.org/officeDocument/2006/relationships/image" Target="../media/image883.png"/><Relationship Id="rId6" Type="http://schemas.openxmlformats.org/officeDocument/2006/relationships/image" Target="../media/image884.png"/><Relationship Id="rId7" Type="http://schemas.openxmlformats.org/officeDocument/2006/relationships/image" Target="../media/image885.png"/><Relationship Id="rId8" Type="http://schemas.openxmlformats.org/officeDocument/2006/relationships/image" Target="../media/image886.png"/><Relationship Id="rId9" Type="http://schemas.openxmlformats.org/officeDocument/2006/relationships/image" Target="../media/image887.png"/><Relationship Id="rId10" Type="http://schemas.openxmlformats.org/officeDocument/2006/relationships/image" Target="../media/image888.png"/><Relationship Id="rId11" Type="http://schemas.openxmlformats.org/officeDocument/2006/relationships/image" Target="../media/image889.png"/><Relationship Id="rId12" Type="http://schemas.openxmlformats.org/officeDocument/2006/relationships/image" Target="../media/image890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1.png"/><Relationship Id="rId3" Type="http://schemas.openxmlformats.org/officeDocument/2006/relationships/image" Target="../media/image892.png"/><Relationship Id="rId4" Type="http://schemas.openxmlformats.org/officeDocument/2006/relationships/image" Target="../media/image893.png"/><Relationship Id="rId5" Type="http://schemas.openxmlformats.org/officeDocument/2006/relationships/image" Target="../media/image894.png"/><Relationship Id="rId6" Type="http://schemas.openxmlformats.org/officeDocument/2006/relationships/image" Target="../media/image895.png"/><Relationship Id="rId7" Type="http://schemas.openxmlformats.org/officeDocument/2006/relationships/image" Target="../media/image896.png"/><Relationship Id="rId8" Type="http://schemas.openxmlformats.org/officeDocument/2006/relationships/image" Target="../media/image897.png"/><Relationship Id="rId9" Type="http://schemas.openxmlformats.org/officeDocument/2006/relationships/image" Target="../media/image898.png"/><Relationship Id="rId10" Type="http://schemas.openxmlformats.org/officeDocument/2006/relationships/image" Target="../media/image899.png"/><Relationship Id="rId11" Type="http://schemas.openxmlformats.org/officeDocument/2006/relationships/image" Target="../media/image900.png"/><Relationship Id="rId12" Type="http://schemas.openxmlformats.org/officeDocument/2006/relationships/image" Target="../media/image901.png"/><Relationship Id="rId13" Type="http://schemas.openxmlformats.org/officeDocument/2006/relationships/image" Target="../media/image902.png"/><Relationship Id="rId14" Type="http://schemas.openxmlformats.org/officeDocument/2006/relationships/image" Target="../media/image903.png"/><Relationship Id="rId15" Type="http://schemas.openxmlformats.org/officeDocument/2006/relationships/image" Target="../media/image904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5.png"/><Relationship Id="rId3" Type="http://schemas.openxmlformats.org/officeDocument/2006/relationships/image" Target="../media/image906.png"/><Relationship Id="rId4" Type="http://schemas.openxmlformats.org/officeDocument/2006/relationships/image" Target="../media/image907.png"/><Relationship Id="rId5" Type="http://schemas.openxmlformats.org/officeDocument/2006/relationships/image" Target="../media/image908.png"/><Relationship Id="rId6" Type="http://schemas.openxmlformats.org/officeDocument/2006/relationships/image" Target="../media/image909.png"/><Relationship Id="rId7" Type="http://schemas.openxmlformats.org/officeDocument/2006/relationships/image" Target="../media/image910.png"/><Relationship Id="rId8" Type="http://schemas.openxmlformats.org/officeDocument/2006/relationships/image" Target="../media/image911.png"/><Relationship Id="rId9" Type="http://schemas.openxmlformats.org/officeDocument/2006/relationships/image" Target="../media/image912.png"/><Relationship Id="rId10" Type="http://schemas.openxmlformats.org/officeDocument/2006/relationships/image" Target="../media/image913.png"/><Relationship Id="rId11" Type="http://schemas.openxmlformats.org/officeDocument/2006/relationships/image" Target="../media/image9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3366" y="827347"/>
            <a:ext cx="16961931" cy="74605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812187" y="3654432"/>
            <a:ext cx="29652922" cy="7460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7802" y="2132538"/>
            <a:ext cx="6288970" cy="191978"/>
            <a:chOff x="12197802" y="2132538"/>
            <a:chExt cx="6288970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7802" y="2132538"/>
              <a:ext cx="6288970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35033" y="1533518"/>
            <a:ext cx="8122974" cy="10006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39875" y="7837792"/>
            <a:ext cx="4577795" cy="440064"/>
            <a:chOff x="1839875" y="7837792"/>
            <a:chExt cx="4577795" cy="4400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2339" y="7739161"/>
              <a:ext cx="1000172" cy="77703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5522" y="7772893"/>
              <a:ext cx="2536399" cy="7666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39875" y="8346960"/>
            <a:ext cx="4577795" cy="440057"/>
            <a:chOff x="1839875" y="8346960"/>
            <a:chExt cx="4577795" cy="4400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1863" y="8248329"/>
              <a:ext cx="981124" cy="77703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5998" y="8282055"/>
              <a:ext cx="3325038" cy="76665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1863" y="8788975"/>
            <a:ext cx="981124" cy="7770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05521" y="8811877"/>
            <a:ext cx="4889353" cy="7795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7966" y="4217974"/>
            <a:ext cx="2211258" cy="2211258"/>
            <a:chOff x="457966" y="4217974"/>
            <a:chExt cx="2211258" cy="22112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700000">
              <a:off x="457966" y="4217974"/>
              <a:ext cx="2211258" cy="2211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07684" y="1213685"/>
            <a:ext cx="4203392" cy="4203392"/>
            <a:chOff x="1907684" y="1213685"/>
            <a:chExt cx="4203392" cy="42033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7684" y="1213685"/>
              <a:ext cx="4203392" cy="4203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016" y="4049630"/>
            <a:ext cx="17659716" cy="42551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76908" y="389511"/>
            <a:ext cx="5329547" cy="5947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65410" y="129194"/>
            <a:ext cx="1349300" cy="1232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2673" y="625797"/>
            <a:ext cx="4514954" cy="37218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6039" y="1266177"/>
            <a:ext cx="4039090" cy="23062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915" y="3410082"/>
            <a:ext cx="18026420" cy="21063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2969" y="6870919"/>
            <a:ext cx="13262372" cy="288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76908" y="389511"/>
            <a:ext cx="5329547" cy="5947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410" y="129194"/>
            <a:ext cx="1349300" cy="1232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091" y="906296"/>
            <a:ext cx="7995296" cy="22669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92509" y="1528816"/>
            <a:ext cx="6865126" cy="10777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7453" y="5333015"/>
            <a:ext cx="8620369" cy="17680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581624"/>
            <a:ext cx="8639264" cy="7848097"/>
            <a:chOff x="0" y="2581624"/>
            <a:chExt cx="8639264" cy="78480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81624"/>
              <a:ext cx="8639264" cy="7848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14859" y="3358595"/>
            <a:ext cx="11170855" cy="6360406"/>
            <a:chOff x="7114859" y="3358595"/>
            <a:chExt cx="11170855" cy="63604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4859" y="3358595"/>
              <a:ext cx="11170855" cy="63604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76908" y="389511"/>
            <a:ext cx="5329547" cy="5947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410" y="129194"/>
            <a:ext cx="1349300" cy="1232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6583" y="1066383"/>
            <a:ext cx="7995296" cy="2266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548497"/>
            <a:ext cx="8881574" cy="7737217"/>
            <a:chOff x="0" y="2548497"/>
            <a:chExt cx="8881574" cy="77372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48497"/>
              <a:ext cx="8881574" cy="77372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704" y="2459763"/>
            <a:ext cx="8964010" cy="7842515"/>
            <a:chOff x="9321704" y="2459763"/>
            <a:chExt cx="8964010" cy="78425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1704" y="2459763"/>
              <a:ext cx="8964010" cy="78425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76908" y="389511"/>
            <a:ext cx="5329547" cy="5947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410" y="129194"/>
            <a:ext cx="1349300" cy="1232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6583" y="1066383"/>
            <a:ext cx="7995296" cy="22669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04361" y="3158705"/>
            <a:ext cx="3262021" cy="3281098"/>
            <a:chOff x="6504361" y="3158705"/>
            <a:chExt cx="3262021" cy="32810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4361" y="3158705"/>
              <a:ext cx="3262021" cy="32810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2487" y="6891282"/>
            <a:ext cx="8678217" cy="9944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7459" y="1441698"/>
            <a:ext cx="4606590" cy="58127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0959" y="4709016"/>
            <a:ext cx="3356994" cy="22990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92340" y="2985739"/>
            <a:ext cx="14129282" cy="6544406"/>
            <a:chOff x="2292340" y="2985739"/>
            <a:chExt cx="14129282" cy="65444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2340" y="2985739"/>
              <a:ext cx="14129282" cy="65444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195" y="1336900"/>
            <a:ext cx="4495781" cy="16528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8189" y="517798"/>
            <a:ext cx="3655173" cy="24886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86879" y="2403191"/>
            <a:ext cx="12453992" cy="7528684"/>
            <a:chOff x="5286879" y="2403191"/>
            <a:chExt cx="12453992" cy="75286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6879" y="2403191"/>
              <a:ext cx="12453992" cy="7528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5271" y="3635419"/>
            <a:ext cx="4275345" cy="1207646"/>
            <a:chOff x="995271" y="3635419"/>
            <a:chExt cx="4275345" cy="12076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271" y="3635419"/>
              <a:ext cx="4275345" cy="12076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5271" y="4892755"/>
            <a:ext cx="3993427" cy="1398620"/>
            <a:chOff x="995271" y="4892755"/>
            <a:chExt cx="3993427" cy="13986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5271" y="4892755"/>
              <a:ext cx="3993427" cy="13986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5996" y="6291375"/>
            <a:ext cx="4574619" cy="798191"/>
            <a:chOff x="695996" y="6291375"/>
            <a:chExt cx="4574619" cy="7981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996" y="6291375"/>
              <a:ext cx="4574619" cy="798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37672" y="8054745"/>
            <a:ext cx="12975035" cy="35714"/>
            <a:chOff x="5037672" y="8054745"/>
            <a:chExt cx="12975035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60000">
              <a:off x="5037672" y="8054745"/>
              <a:ext cx="12975035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34069" y="8113391"/>
            <a:ext cx="12968937" cy="35714"/>
            <a:chOff x="5034069" y="8113391"/>
            <a:chExt cx="12968937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60000">
              <a:off x="5034069" y="8113391"/>
              <a:ext cx="1296893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89165" y="3590148"/>
            <a:ext cx="12438923" cy="35714"/>
            <a:chOff x="5289165" y="3590148"/>
            <a:chExt cx="12438923" cy="3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9165" y="3590148"/>
              <a:ext cx="12438923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06307" y="6264434"/>
            <a:ext cx="12438923" cy="35714"/>
            <a:chOff x="5306307" y="6264434"/>
            <a:chExt cx="12438923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6307" y="6264434"/>
              <a:ext cx="12438923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392730" y="4940099"/>
            <a:ext cx="2666936" cy="35714"/>
            <a:chOff x="16392730" y="4940099"/>
            <a:chExt cx="2666936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60000">
              <a:off x="16392730" y="4940099"/>
              <a:ext cx="2666936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71778" y="4947718"/>
            <a:ext cx="2666936" cy="35714"/>
            <a:chOff x="3971778" y="4947718"/>
            <a:chExt cx="2666936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60000">
              <a:off x="3971778" y="4947718"/>
              <a:ext cx="2666936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79024" y="1377024"/>
            <a:ext cx="10263686" cy="1777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51648" y="2895238"/>
            <a:ext cx="10582419" cy="6699661"/>
            <a:chOff x="3851648" y="2895238"/>
            <a:chExt cx="10582419" cy="66996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1648" y="2895238"/>
              <a:ext cx="10582419" cy="6699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339" y="290396"/>
            <a:ext cx="14251619" cy="2489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193073"/>
            <a:ext cx="8495842" cy="8495842"/>
            <a:chOff x="0" y="1193073"/>
            <a:chExt cx="8495842" cy="8495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193073"/>
              <a:ext cx="8495842" cy="8495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24548" y="5374741"/>
            <a:ext cx="9786081" cy="3970154"/>
            <a:chOff x="7624548" y="5374741"/>
            <a:chExt cx="9786081" cy="39701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4548" y="5374741"/>
              <a:ext cx="9786081" cy="39701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43280" y="2654827"/>
            <a:ext cx="9922246" cy="31050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69500" y="1367500"/>
            <a:ext cx="10273210" cy="18058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193073"/>
            <a:ext cx="8495842" cy="8495842"/>
            <a:chOff x="0" y="1193073"/>
            <a:chExt cx="8495842" cy="8495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193073"/>
              <a:ext cx="8495842" cy="8495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8117" y="6321018"/>
            <a:ext cx="3905444" cy="615107"/>
            <a:chOff x="1658117" y="6321018"/>
            <a:chExt cx="3905444" cy="6151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8117" y="6321018"/>
              <a:ext cx="3905444" cy="6151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09511" y="5997407"/>
            <a:ext cx="2076215" cy="14336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7731" y="158416"/>
            <a:ext cx="18358003" cy="51537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2411" y="3942324"/>
            <a:ext cx="2547134" cy="32514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15424" y="3956786"/>
            <a:ext cx="2556667" cy="321761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0288" y="4921707"/>
            <a:ext cx="2400961" cy="10300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9765" y="4921707"/>
            <a:ext cx="1568380" cy="10300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415" y="6153500"/>
            <a:ext cx="2556667" cy="32176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5427" y="6139051"/>
            <a:ext cx="2575744" cy="32514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0288" y="7127946"/>
            <a:ext cx="1511237" cy="10205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79288" y="7118422"/>
            <a:ext cx="1195608" cy="10300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69500" y="1367500"/>
            <a:ext cx="10273210" cy="18058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2917" y="6628571"/>
            <a:ext cx="3042806" cy="2830284"/>
            <a:chOff x="16512917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12917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193073"/>
            <a:ext cx="8495842" cy="8495842"/>
            <a:chOff x="0" y="1193073"/>
            <a:chExt cx="8495842" cy="8495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193073"/>
              <a:ext cx="8495842" cy="8495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8117" y="6321018"/>
            <a:ext cx="3905444" cy="615107"/>
            <a:chOff x="1658117" y="6321018"/>
            <a:chExt cx="3905444" cy="6151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8117" y="6321018"/>
              <a:ext cx="3905444" cy="615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08372" y="2843869"/>
            <a:ext cx="5637779" cy="5637779"/>
            <a:chOff x="7508372" y="2843869"/>
            <a:chExt cx="5637779" cy="56377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080000">
              <a:off x="7508372" y="2843869"/>
              <a:ext cx="5637779" cy="56377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82237" y="3265685"/>
            <a:ext cx="3754345" cy="3754345"/>
            <a:chOff x="13382237" y="3265685"/>
            <a:chExt cx="3754345" cy="37543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82237" y="3265685"/>
              <a:ext cx="3754345" cy="37543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32427" y="5987884"/>
            <a:ext cx="2155091" cy="14526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69500" y="1367500"/>
            <a:ext cx="10273210" cy="18058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193073"/>
            <a:ext cx="8495842" cy="8495842"/>
            <a:chOff x="0" y="1193073"/>
            <a:chExt cx="8495842" cy="8495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193073"/>
              <a:ext cx="8495842" cy="8495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8117" y="6321018"/>
            <a:ext cx="3905444" cy="615107"/>
            <a:chOff x="1658117" y="6321018"/>
            <a:chExt cx="3905444" cy="6151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8117" y="6321018"/>
              <a:ext cx="3905444" cy="615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08372" y="2843869"/>
            <a:ext cx="5637779" cy="5637779"/>
            <a:chOff x="7508372" y="2843869"/>
            <a:chExt cx="5637779" cy="56377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080000">
              <a:off x="7508372" y="2843869"/>
              <a:ext cx="5637779" cy="56377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66253" y="2458287"/>
            <a:ext cx="2521352" cy="6171429"/>
            <a:chOff x="14466253" y="2458287"/>
            <a:chExt cx="2521352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66253" y="2458287"/>
              <a:ext cx="2521352" cy="617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36703" y="5987884"/>
            <a:ext cx="1848663" cy="14526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7802" y="725187"/>
            <a:ext cx="9311772" cy="1652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7472" y="6496066"/>
            <a:ext cx="3042806" cy="2830284"/>
            <a:chOff x="16517472" y="6496066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17472" y="6496066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9668" y="1925382"/>
            <a:ext cx="14640127" cy="8138702"/>
            <a:chOff x="1789668" y="1925382"/>
            <a:chExt cx="14640127" cy="81387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9668" y="1925382"/>
              <a:ext cx="14640127" cy="81387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63725" y="1933333"/>
            <a:ext cx="91598" cy="8228571"/>
            <a:chOff x="16363725" y="1933333"/>
            <a:chExt cx="91598" cy="82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3725" y="1933333"/>
              <a:ext cx="91598" cy="82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08534" y="-470595"/>
            <a:ext cx="3673966" cy="1190619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7802" y="725187"/>
            <a:ext cx="9311772" cy="1652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63725" y="1933333"/>
            <a:ext cx="91598" cy="8228571"/>
            <a:chOff x="16363725" y="1933333"/>
            <a:chExt cx="91598" cy="82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3725" y="1933333"/>
              <a:ext cx="91598" cy="8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65" y="2573719"/>
            <a:ext cx="15197180" cy="5469995"/>
            <a:chOff x="1287165" y="2573719"/>
            <a:chExt cx="15197180" cy="54699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65" y="2573719"/>
              <a:ext cx="15197180" cy="546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7802" y="725187"/>
            <a:ext cx="9311772" cy="1652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63725" y="1933333"/>
            <a:ext cx="91598" cy="8228571"/>
            <a:chOff x="16363725" y="1933333"/>
            <a:chExt cx="91598" cy="82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3725" y="1933333"/>
              <a:ext cx="91598" cy="8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10559" y="2332091"/>
            <a:ext cx="8422350" cy="5126648"/>
            <a:chOff x="4710559" y="2332091"/>
            <a:chExt cx="8422350" cy="5126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0559" y="2332091"/>
              <a:ext cx="8422350" cy="5126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4306" y="7848918"/>
            <a:ext cx="6171429" cy="1609938"/>
            <a:chOff x="4644306" y="7848918"/>
            <a:chExt cx="6171429" cy="16099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4306" y="7848918"/>
              <a:ext cx="6171429" cy="1609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8713" y="664725"/>
            <a:ext cx="4223817" cy="28448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8071" y="1452803"/>
            <a:ext cx="5068424" cy="1736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9580" y="3053084"/>
            <a:ext cx="8949985" cy="4716160"/>
            <a:chOff x="4419580" y="3053084"/>
            <a:chExt cx="8949985" cy="47161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9580" y="3053084"/>
              <a:ext cx="8949985" cy="47161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98760" y="7790687"/>
            <a:ext cx="2839869" cy="2495028"/>
            <a:chOff x="8898760" y="7790687"/>
            <a:chExt cx="2839869" cy="24950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98760" y="7790687"/>
              <a:ext cx="2839869" cy="24950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3355" y="7444145"/>
            <a:ext cx="2038457" cy="33891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8713" y="664725"/>
            <a:ext cx="4223817" cy="28448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8071" y="1452803"/>
            <a:ext cx="5068424" cy="1736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92508" y="2698309"/>
            <a:ext cx="9867459" cy="4040436"/>
            <a:chOff x="2592508" y="2698309"/>
            <a:chExt cx="9867459" cy="40404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2508" y="2698309"/>
              <a:ext cx="9867459" cy="40404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65958" y="6738745"/>
            <a:ext cx="6171429" cy="3298522"/>
            <a:chOff x="5765958" y="6738745"/>
            <a:chExt cx="6171429" cy="32985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5958" y="6738745"/>
              <a:ext cx="6171429" cy="32985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34822" y="6996526"/>
            <a:ext cx="1965485" cy="338913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8713" y="664725"/>
            <a:ext cx="4223817" cy="28448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8071" y="1452803"/>
            <a:ext cx="5068424" cy="1736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97312" y="2848042"/>
            <a:ext cx="9121165" cy="4589631"/>
            <a:chOff x="3797312" y="2848042"/>
            <a:chExt cx="9121165" cy="45896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7312" y="2848042"/>
              <a:ext cx="9121165" cy="45896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3432" y="7437673"/>
            <a:ext cx="4459565" cy="2748663"/>
            <a:chOff x="6343432" y="7437673"/>
            <a:chExt cx="4459565" cy="27486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3432" y="7437673"/>
              <a:ext cx="4459565" cy="27486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50048" y="7242679"/>
            <a:ext cx="1965485" cy="33891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68337" y="78118"/>
            <a:ext cx="19247889" cy="3537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0955" y="4046536"/>
            <a:ext cx="7037604" cy="3586616"/>
            <a:chOff x="1040955" y="4046536"/>
            <a:chExt cx="7037604" cy="35866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0955" y="4046536"/>
              <a:ext cx="7037604" cy="35866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55070" y="4046536"/>
            <a:ext cx="7052674" cy="3586616"/>
            <a:chOff x="10655070" y="4046536"/>
            <a:chExt cx="7052674" cy="35866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5070" y="4046536"/>
              <a:ext cx="7052674" cy="3586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68337" y="78118"/>
            <a:ext cx="19247889" cy="3537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4477" y="3217080"/>
            <a:ext cx="8897754" cy="1279814"/>
            <a:chOff x="1414477" y="3217080"/>
            <a:chExt cx="8897754" cy="12798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477" y="3217080"/>
              <a:ext cx="8897754" cy="1279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4477" y="4617541"/>
            <a:ext cx="8667348" cy="4881610"/>
            <a:chOff x="1414477" y="4617541"/>
            <a:chExt cx="8667348" cy="48816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4477" y="4617541"/>
              <a:ext cx="8667348" cy="488161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27515" y="4392974"/>
            <a:ext cx="9134098" cy="29886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33719" y="5010798"/>
            <a:ext cx="2882392" cy="4925407"/>
            <a:chOff x="2933719" y="5010798"/>
            <a:chExt cx="2882392" cy="49254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3719" y="5010798"/>
              <a:ext cx="2882392" cy="4925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8163" y="5142857"/>
            <a:ext cx="6171429" cy="4793349"/>
            <a:chOff x="7588163" y="5142857"/>
            <a:chExt cx="6171429" cy="47933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8163" y="5142857"/>
              <a:ext cx="6171429" cy="47933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025" y="-486834"/>
            <a:ext cx="22664945" cy="661123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44765" y="5023365"/>
            <a:ext cx="3657618" cy="96989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68337" y="78118"/>
            <a:ext cx="19247889" cy="3537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6738" y="2978054"/>
            <a:ext cx="10762246" cy="2595397"/>
            <a:chOff x="3356738" y="2978054"/>
            <a:chExt cx="10762246" cy="25953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6738" y="2978054"/>
              <a:ext cx="10762246" cy="2595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56738" y="6578882"/>
            <a:ext cx="10762246" cy="2643359"/>
            <a:chOff x="3356738" y="6578882"/>
            <a:chExt cx="10762246" cy="26433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6738" y="6578882"/>
              <a:ext cx="10762246" cy="2643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68337" y="78118"/>
            <a:ext cx="19247889" cy="3537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3787" y="3248882"/>
            <a:ext cx="10298141" cy="2258364"/>
            <a:chOff x="3993787" y="3248882"/>
            <a:chExt cx="10298141" cy="22583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3787" y="3248882"/>
              <a:ext cx="10298141" cy="2258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07853" y="6663518"/>
            <a:ext cx="13470009" cy="1380195"/>
            <a:chOff x="2407853" y="6663518"/>
            <a:chExt cx="13470009" cy="13801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7853" y="6663518"/>
              <a:ext cx="13470009" cy="13801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014" y="369433"/>
            <a:ext cx="16693060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657" y="2845549"/>
            <a:ext cx="11199033" cy="2299318"/>
            <a:chOff x="1077657" y="2845549"/>
            <a:chExt cx="11199033" cy="22993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657" y="2845549"/>
              <a:ext cx="11199033" cy="229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29327" y="3037805"/>
            <a:ext cx="5715837" cy="1914805"/>
            <a:chOff x="12729327" y="3037805"/>
            <a:chExt cx="5715837" cy="19148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29327" y="3037805"/>
              <a:ext cx="5715837" cy="1914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7657" y="6360527"/>
            <a:ext cx="11199033" cy="1934626"/>
            <a:chOff x="1077657" y="6360527"/>
            <a:chExt cx="11199033" cy="19346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7657" y="6360527"/>
              <a:ext cx="11199033" cy="1934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9294" y="6234629"/>
            <a:ext cx="5496421" cy="2186422"/>
            <a:chOff x="12789294" y="6234629"/>
            <a:chExt cx="5496421" cy="21864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89294" y="6234629"/>
              <a:ext cx="5496421" cy="2186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520" y="369433"/>
            <a:ext cx="174625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365" y="4100354"/>
            <a:ext cx="9496450" cy="4009612"/>
            <a:chOff x="335365" y="4100354"/>
            <a:chExt cx="9496450" cy="40096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365" y="4100354"/>
              <a:ext cx="9496450" cy="40096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99245" y="3620967"/>
            <a:ext cx="7906504" cy="5617316"/>
            <a:chOff x="10099245" y="3620967"/>
            <a:chExt cx="7906504" cy="56173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9245" y="3620967"/>
              <a:ext cx="7906504" cy="56173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458" y="6579739"/>
            <a:ext cx="3720590" cy="17095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55521" y="4271756"/>
            <a:ext cx="5082666" cy="17095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520" y="369433"/>
            <a:ext cx="174625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365" y="4100354"/>
            <a:ext cx="9496450" cy="4009612"/>
            <a:chOff x="335365" y="4100354"/>
            <a:chExt cx="9496450" cy="40096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365" y="4100354"/>
              <a:ext cx="9496450" cy="40096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92338" y="6777640"/>
            <a:ext cx="3882925" cy="1183258"/>
            <a:chOff x="3892338" y="6777640"/>
            <a:chExt cx="3882925" cy="11832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2338" y="6777640"/>
              <a:ext cx="3882925" cy="11832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72299" y="3160248"/>
            <a:ext cx="7634825" cy="6377324"/>
            <a:chOff x="10172299" y="3160248"/>
            <a:chExt cx="7634825" cy="63773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72299" y="3160248"/>
              <a:ext cx="7634825" cy="63773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7458" y="6579739"/>
            <a:ext cx="3720590" cy="17095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55521" y="4271756"/>
            <a:ext cx="5082666" cy="17095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84093" y="6563176"/>
            <a:ext cx="5200266" cy="17095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624" y="369433"/>
            <a:ext cx="16863612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18464" y="3639668"/>
            <a:ext cx="10383775" cy="5977806"/>
            <a:chOff x="3818464" y="3639668"/>
            <a:chExt cx="10383775" cy="59778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8464" y="3639668"/>
              <a:ext cx="10383775" cy="597780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21931" y="3319150"/>
            <a:ext cx="7638162" cy="72119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624" y="369433"/>
            <a:ext cx="16863612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6705" y="2895238"/>
            <a:ext cx="9561710" cy="1293182"/>
            <a:chOff x="696705" y="2895238"/>
            <a:chExt cx="9561710" cy="12931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705" y="2895238"/>
              <a:ext cx="9561710" cy="12931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142" y="4360771"/>
            <a:ext cx="9578274" cy="5818883"/>
            <a:chOff x="680142" y="4360771"/>
            <a:chExt cx="9578274" cy="58188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142" y="4360771"/>
              <a:ext cx="9578274" cy="58188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62253" y="4360771"/>
            <a:ext cx="4384724" cy="5833590"/>
            <a:chOff x="11862253" y="4360771"/>
            <a:chExt cx="4384724" cy="58335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2253" y="4360771"/>
              <a:ext cx="4384724" cy="58335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40610" y="4585627"/>
            <a:ext cx="1235562" cy="849449"/>
            <a:chOff x="10440610" y="4585627"/>
            <a:chExt cx="1235562" cy="8494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40610" y="4585627"/>
              <a:ext cx="1235562" cy="8494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8229" y="5736104"/>
            <a:ext cx="1235562" cy="849449"/>
            <a:chOff x="10448229" y="5736104"/>
            <a:chExt cx="1235562" cy="8494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48229" y="5736104"/>
              <a:ext cx="1235562" cy="8494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48229" y="6812294"/>
            <a:ext cx="1235562" cy="849449"/>
            <a:chOff x="10448229" y="6812294"/>
            <a:chExt cx="1235562" cy="8494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48229" y="6812294"/>
              <a:ext cx="1235562" cy="8494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48229" y="8021818"/>
            <a:ext cx="1235562" cy="849449"/>
            <a:chOff x="10448229" y="8021818"/>
            <a:chExt cx="1235562" cy="84944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48229" y="8021818"/>
              <a:ext cx="1235562" cy="8494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48229" y="9164675"/>
            <a:ext cx="1235562" cy="849449"/>
            <a:chOff x="10448229" y="9164675"/>
            <a:chExt cx="1235562" cy="8494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48229" y="9164675"/>
              <a:ext cx="1235562" cy="849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624" y="369433"/>
            <a:ext cx="16863612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2399" y="3794309"/>
            <a:ext cx="11631394" cy="3545753"/>
            <a:chOff x="252399" y="3794309"/>
            <a:chExt cx="11631394" cy="35457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399" y="3794309"/>
              <a:ext cx="11631394" cy="35457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93957" y="5592623"/>
            <a:ext cx="3081283" cy="2071897"/>
            <a:chOff x="14493957" y="5592623"/>
            <a:chExt cx="3081283" cy="2071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93957" y="5592623"/>
              <a:ext cx="3081283" cy="2071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61846" y="6056161"/>
            <a:ext cx="1867492" cy="1283901"/>
            <a:chOff x="12261846" y="6056161"/>
            <a:chExt cx="1867492" cy="12839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61846" y="6056161"/>
              <a:ext cx="1867492" cy="1283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68337" y="78118"/>
            <a:ext cx="19247889" cy="3537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3151" y="2895238"/>
            <a:ext cx="8749706" cy="6515376"/>
            <a:chOff x="393151" y="2895238"/>
            <a:chExt cx="8749706" cy="65153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151" y="2895238"/>
              <a:ext cx="8749706" cy="65153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81401" y="2874193"/>
            <a:ext cx="8326344" cy="6552985"/>
            <a:chOff x="9381401" y="2874193"/>
            <a:chExt cx="8326344" cy="65529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81401" y="2874193"/>
              <a:ext cx="8326344" cy="6552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68337" y="78118"/>
            <a:ext cx="19247889" cy="3537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43151" y="2696480"/>
            <a:ext cx="13199413" cy="7522981"/>
            <a:chOff x="2543151" y="2696480"/>
            <a:chExt cx="13199413" cy="75229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3151" y="2696480"/>
              <a:ext cx="13199413" cy="7522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4131" y="4456950"/>
            <a:ext cx="2518796" cy="2533526"/>
            <a:chOff x="9694131" y="4456950"/>
            <a:chExt cx="2518796" cy="2533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4131" y="4456950"/>
              <a:ext cx="2518796" cy="25335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69539" y="1453365"/>
            <a:ext cx="6194733" cy="57777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0987" y="4689968"/>
            <a:ext cx="16057203" cy="23276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46755" y="6509584"/>
            <a:ext cx="14018950" cy="9944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68337" y="78118"/>
            <a:ext cx="19247889" cy="3537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3089" y="399035"/>
              <a:ext cx="5904747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44763" y="4557679"/>
            <a:ext cx="6171429" cy="4308992"/>
            <a:chOff x="11244763" y="4557679"/>
            <a:chExt cx="6171429" cy="4308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44763" y="4557679"/>
              <a:ext cx="6171429" cy="43089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6534" y="4687140"/>
            <a:ext cx="1325723" cy="911435"/>
            <a:chOff x="9786534" y="4687140"/>
            <a:chExt cx="1325723" cy="9114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534" y="4687140"/>
              <a:ext cx="1325723" cy="9114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4154" y="5456664"/>
            <a:ext cx="1325723" cy="911435"/>
            <a:chOff x="9794154" y="5456664"/>
            <a:chExt cx="1325723" cy="9114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4154" y="5456664"/>
              <a:ext cx="1325723" cy="9114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94154" y="6313807"/>
            <a:ext cx="1325723" cy="911435"/>
            <a:chOff x="9794154" y="6313807"/>
            <a:chExt cx="1325723" cy="9114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4154" y="6313807"/>
              <a:ext cx="1325723" cy="9114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94154" y="7123330"/>
            <a:ext cx="1325723" cy="911435"/>
            <a:chOff x="9794154" y="7123330"/>
            <a:chExt cx="1325723" cy="9114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4154" y="7123330"/>
              <a:ext cx="1325723" cy="9114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94154" y="7932854"/>
            <a:ext cx="1325723" cy="911435"/>
            <a:chOff x="9794154" y="7932854"/>
            <a:chExt cx="1325723" cy="9114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4154" y="7932854"/>
              <a:ext cx="1325723" cy="9114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44763" y="6253442"/>
            <a:ext cx="6005797" cy="886085"/>
            <a:chOff x="11244763" y="6253442"/>
            <a:chExt cx="6005797" cy="8860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44763" y="6253442"/>
              <a:ext cx="6005797" cy="8860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6190" y="3190505"/>
            <a:ext cx="9306260" cy="5443751"/>
            <a:chOff x="476190" y="3190505"/>
            <a:chExt cx="9306260" cy="54437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6190" y="3190505"/>
              <a:ext cx="9306260" cy="5443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15958" y="68595"/>
            <a:ext cx="19485983" cy="35471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2684" y="2784734"/>
            <a:ext cx="13120346" cy="6674121"/>
            <a:chOff x="2582684" y="2784734"/>
            <a:chExt cx="13120346" cy="66741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2684" y="2784734"/>
              <a:ext cx="13120346" cy="6674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15958" y="68595"/>
            <a:ext cx="19485983" cy="35471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4585" y="2449602"/>
            <a:ext cx="9230082" cy="7325974"/>
            <a:chOff x="4234585" y="2449602"/>
            <a:chExt cx="9230082" cy="7325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4585" y="2449602"/>
              <a:ext cx="9230082" cy="7325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15958" y="68595"/>
            <a:ext cx="19485983" cy="35471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3360" y="2466165"/>
            <a:ext cx="13538994" cy="7398892"/>
            <a:chOff x="2373360" y="2466165"/>
            <a:chExt cx="13538994" cy="73988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3360" y="2466165"/>
              <a:ext cx="13538994" cy="7398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0849" y="3939492"/>
            <a:ext cx="1290533" cy="887242"/>
            <a:chOff x="9490849" y="3939492"/>
            <a:chExt cx="1290533" cy="887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0849" y="3939492"/>
              <a:ext cx="1290533" cy="8872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15956" y="-579705"/>
            <a:ext cx="19485983" cy="35471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41417" y="2096776"/>
            <a:ext cx="11267881" cy="1100031"/>
            <a:chOff x="3141417" y="2096776"/>
            <a:chExt cx="11267881" cy="1100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1417" y="2096776"/>
              <a:ext cx="11267881" cy="11000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2867" y="5378878"/>
            <a:ext cx="9081438" cy="1468488"/>
            <a:chOff x="242867" y="5378878"/>
            <a:chExt cx="9081438" cy="14684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867" y="5378878"/>
              <a:ext cx="9081438" cy="14684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02277" y="5669501"/>
            <a:ext cx="1290533" cy="887242"/>
            <a:chOff x="9502277" y="5669501"/>
            <a:chExt cx="1290533" cy="8872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2277" y="5669501"/>
              <a:ext cx="1290533" cy="8872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60743" y="5564466"/>
            <a:ext cx="6880670" cy="1097312"/>
            <a:chOff x="10660743" y="5564466"/>
            <a:chExt cx="6880670" cy="10973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60743" y="5564466"/>
              <a:ext cx="6880670" cy="10973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60743" y="3922929"/>
            <a:ext cx="6880670" cy="893026"/>
            <a:chOff x="10660743" y="3922929"/>
            <a:chExt cx="6880670" cy="8930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0743" y="3922929"/>
              <a:ext cx="6880670" cy="8930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937966" y="3634499"/>
            <a:ext cx="10262271" cy="1342727"/>
            <a:chOff x="-937966" y="3634499"/>
            <a:chExt cx="10262271" cy="13427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937966" y="3634499"/>
              <a:ext cx="10262271" cy="13427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1813" y="7202033"/>
            <a:ext cx="8532491" cy="2003057"/>
            <a:chOff x="791813" y="7202033"/>
            <a:chExt cx="8532491" cy="20030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1813" y="7202033"/>
              <a:ext cx="8532491" cy="2003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90849" y="7759940"/>
            <a:ext cx="1290533" cy="887242"/>
            <a:chOff x="9490849" y="7759940"/>
            <a:chExt cx="1290533" cy="8872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90849" y="7759940"/>
              <a:ext cx="1290533" cy="8872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11053" y="7658056"/>
            <a:ext cx="6927919" cy="1091011"/>
            <a:chOff x="10611053" y="7658056"/>
            <a:chExt cx="6927919" cy="109101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11053" y="7658056"/>
              <a:ext cx="6927919" cy="10910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15956" y="-579705"/>
            <a:ext cx="19485983" cy="35471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8313" y="2598784"/>
            <a:ext cx="15200000" cy="7307277"/>
            <a:chOff x="1528313" y="2598784"/>
            <a:chExt cx="15200000" cy="730727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28313" y="2598784"/>
              <a:ext cx="15195961" cy="7299095"/>
              <a:chOff x="1528313" y="2598784"/>
              <a:chExt cx="15195961" cy="729909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8313" y="2598784"/>
                <a:ext cx="15195961" cy="72990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28313" y="5656847"/>
              <a:ext cx="15195961" cy="2831271"/>
              <a:chOff x="1528313" y="5656847"/>
              <a:chExt cx="15195961" cy="283127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28313" y="5656847"/>
                <a:ext cx="15195961" cy="28312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8313" y="8506061"/>
              <a:ext cx="15195961" cy="1391819"/>
              <a:chOff x="1528313" y="8506061"/>
              <a:chExt cx="15195961" cy="13918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8313" y="8506061"/>
                <a:ext cx="15195961" cy="13918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15956" y="-579705"/>
            <a:ext cx="19485983" cy="35471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4221" y="2000060"/>
            <a:ext cx="8299502" cy="3782578"/>
            <a:chOff x="1094221" y="2000060"/>
            <a:chExt cx="8299502" cy="37825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4221" y="2000060"/>
              <a:ext cx="8299502" cy="37825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04762" y="2872367"/>
            <a:ext cx="8034734" cy="2037965"/>
            <a:chOff x="9904762" y="2872367"/>
            <a:chExt cx="8034734" cy="20379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4762" y="2872367"/>
              <a:ext cx="8034734" cy="2037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4221" y="6047648"/>
            <a:ext cx="8299502" cy="4028330"/>
            <a:chOff x="1094221" y="6047648"/>
            <a:chExt cx="8299502" cy="40283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4221" y="6047648"/>
              <a:ext cx="8299502" cy="40283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21325" y="6810766"/>
            <a:ext cx="8034734" cy="1904065"/>
            <a:chOff x="9921325" y="6810766"/>
            <a:chExt cx="8034734" cy="19040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21325" y="6810766"/>
              <a:ext cx="8034734" cy="1904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68288" y="-478400"/>
            <a:ext cx="28250229" cy="50818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40540" y="3709940"/>
            <a:ext cx="19194736" cy="446497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45527" y="-677986"/>
            <a:ext cx="18829917" cy="35662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6303" y="1880705"/>
            <a:ext cx="8398593" cy="6548056"/>
            <a:chOff x="226303" y="1880705"/>
            <a:chExt cx="8398593" cy="65480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303" y="1880705"/>
              <a:ext cx="8398593" cy="6548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3106" y="1856953"/>
            <a:ext cx="8591178" cy="6571808"/>
            <a:chOff x="9503106" y="1856953"/>
            <a:chExt cx="8591178" cy="65718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3106" y="1856953"/>
              <a:ext cx="8591178" cy="65718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98469" y="8570088"/>
            <a:ext cx="12430310" cy="1570715"/>
            <a:chOff x="2698469" y="8570088"/>
            <a:chExt cx="12430310" cy="15707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8469" y="8570088"/>
              <a:ext cx="12430310" cy="1570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45527" y="-677986"/>
            <a:ext cx="18829917" cy="35662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005" y="2585292"/>
            <a:ext cx="7780045" cy="6023261"/>
            <a:chOff x="382005" y="2585292"/>
            <a:chExt cx="7780045" cy="60232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005" y="2585292"/>
              <a:ext cx="7780045" cy="60232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25989" y="2585292"/>
            <a:ext cx="7881756" cy="5990134"/>
            <a:chOff x="9825989" y="2585292"/>
            <a:chExt cx="7881756" cy="5990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5989" y="2585292"/>
              <a:ext cx="7881756" cy="5990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6195" y="3474519"/>
            <a:ext cx="5110829" cy="16505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5238" y="5087318"/>
            <a:ext cx="3881704" cy="4118394"/>
            <a:chOff x="1695238" y="5087318"/>
            <a:chExt cx="3881704" cy="41183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238" y="5087318"/>
              <a:ext cx="3881704" cy="41183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65375" y="432176"/>
            <a:ext cx="3949585" cy="5401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410" y="129194"/>
            <a:ext cx="1349300" cy="123219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45527" y="-677986"/>
            <a:ext cx="18829917" cy="35662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7968" y="3093996"/>
            <a:ext cx="16679777" cy="2934580"/>
            <a:chOff x="1027968" y="3093996"/>
            <a:chExt cx="16679777" cy="29345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7968" y="3093996"/>
              <a:ext cx="16679777" cy="29345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9706" y="6893582"/>
            <a:ext cx="17796008" cy="1315763"/>
            <a:chOff x="489706" y="6893582"/>
            <a:chExt cx="17796008" cy="13157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706" y="6893582"/>
              <a:ext cx="17796008" cy="1315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45527" y="-677986"/>
            <a:ext cx="18829917" cy="35662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3888" y="1943932"/>
            <a:ext cx="14497938" cy="7514923"/>
            <a:chOff x="1893888" y="1943932"/>
            <a:chExt cx="14497938" cy="75149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3888" y="1943932"/>
              <a:ext cx="14497938" cy="75149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51609" y="4505924"/>
            <a:ext cx="126264" cy="389314"/>
            <a:chOff x="6951609" y="4505924"/>
            <a:chExt cx="126264" cy="3893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1609" y="4505924"/>
              <a:ext cx="126264" cy="389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2034" y="-620843"/>
            <a:ext cx="18371345" cy="3499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740" y="1882149"/>
            <a:ext cx="8140126" cy="6381031"/>
            <a:chOff x="209740" y="1882149"/>
            <a:chExt cx="8140126" cy="6381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740" y="1882149"/>
              <a:ext cx="8140126" cy="63810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4909" y="1882149"/>
            <a:ext cx="8262836" cy="6381031"/>
            <a:chOff x="9444909" y="1882149"/>
            <a:chExt cx="8262836" cy="63810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4909" y="1882149"/>
              <a:ext cx="8262836" cy="6381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20960" y="8461008"/>
            <a:ext cx="11859992" cy="1440167"/>
            <a:chOff x="2920960" y="8461008"/>
            <a:chExt cx="11859992" cy="14401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0960" y="8461008"/>
              <a:ext cx="11859992" cy="1440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2034" y="-620843"/>
            <a:ext cx="18371345" cy="3499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7647" y="1961502"/>
            <a:ext cx="12103547" cy="2336996"/>
            <a:chOff x="3107647" y="1961502"/>
            <a:chExt cx="12103547" cy="23369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7647" y="1961502"/>
              <a:ext cx="12103547" cy="23369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3855" y="4486654"/>
            <a:ext cx="17498004" cy="5038454"/>
            <a:chOff x="393855" y="4486654"/>
            <a:chExt cx="17498004" cy="50384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855" y="4486654"/>
              <a:ext cx="17498004" cy="5038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2034" y="-620843"/>
            <a:ext cx="18371345" cy="3499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6662" y="2241637"/>
            <a:ext cx="16632390" cy="7033424"/>
            <a:chOff x="826662" y="2241637"/>
            <a:chExt cx="16632390" cy="70334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662" y="2241637"/>
              <a:ext cx="16632390" cy="7033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32863" y="-90164"/>
            <a:ext cx="17853726" cy="3499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87128" y="2531837"/>
            <a:ext cx="11311459" cy="4361745"/>
            <a:chOff x="3487128" y="2531837"/>
            <a:chExt cx="11311459" cy="43617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7128" y="2531837"/>
              <a:ext cx="11311459" cy="43617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04762" y="7340420"/>
            <a:ext cx="11293825" cy="2118435"/>
            <a:chOff x="3504762" y="7340420"/>
            <a:chExt cx="11293825" cy="21184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4762" y="7340420"/>
              <a:ext cx="11293825" cy="2118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4461" y="153531"/>
            <a:ext cx="15403955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99035"/>
              <a:ext cx="6277738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740" y="2217137"/>
            <a:ext cx="10700344" cy="7808801"/>
            <a:chOff x="209740" y="2217137"/>
            <a:chExt cx="10700344" cy="78088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740" y="2217137"/>
              <a:ext cx="10700344" cy="7808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41968" y="2184010"/>
            <a:ext cx="6171429" cy="4829814"/>
            <a:chOff x="11141968" y="2184010"/>
            <a:chExt cx="6171429" cy="48298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1968" y="2184010"/>
              <a:ext cx="6171429" cy="48298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65790" y="7209846"/>
            <a:ext cx="3638017" cy="2437846"/>
            <a:chOff x="11965790" y="7209846"/>
            <a:chExt cx="3638017" cy="24378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65790" y="7209846"/>
              <a:ext cx="3638017" cy="2437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4461" y="153531"/>
            <a:ext cx="15403955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3089" y="399035"/>
              <a:ext cx="5904747" cy="5757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7" y="113699"/>
              <a:ext cx="1349700" cy="12786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75372" y="2266826"/>
            <a:ext cx="13699359" cy="4240278"/>
            <a:chOff x="2475372" y="2266826"/>
            <a:chExt cx="13699359" cy="42402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5372" y="2266826"/>
              <a:ext cx="13699359" cy="42402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5372" y="6628571"/>
            <a:ext cx="6171429" cy="3115243"/>
            <a:chOff x="2475372" y="6628571"/>
            <a:chExt cx="6171429" cy="31152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5372" y="6628571"/>
              <a:ext cx="6171429" cy="31152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6998" y="8186193"/>
            <a:ext cx="3238178" cy="1893178"/>
            <a:chOff x="11146998" y="8186193"/>
            <a:chExt cx="3238178" cy="18931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6998" y="8186193"/>
              <a:ext cx="3238178" cy="1893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25052" y="8700478"/>
            <a:ext cx="1517580" cy="1043337"/>
            <a:chOff x="9325052" y="8700478"/>
            <a:chExt cx="1517580" cy="10433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5052" y="8700478"/>
              <a:ext cx="1517580" cy="1043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69539" y="1453365"/>
            <a:ext cx="6213800" cy="57777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84629" y="3108269"/>
            <a:ext cx="19890137" cy="232761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88473" y="4797375"/>
            <a:ext cx="4966130" cy="5884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85922" y="5772822"/>
            <a:ext cx="3310893" cy="3330255"/>
            <a:chOff x="14585922" y="5772822"/>
            <a:chExt cx="3310893" cy="33302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5922" y="5772822"/>
              <a:ext cx="3310893" cy="3330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13920" y="153531"/>
            <a:ext cx="17831669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0113" y="2266826"/>
            <a:ext cx="6361026" cy="7727401"/>
            <a:chOff x="1750113" y="2266826"/>
            <a:chExt cx="6361026" cy="77274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0113" y="2266826"/>
              <a:ext cx="6361026" cy="7727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4700" y="3944271"/>
            <a:ext cx="2158700" cy="708454"/>
            <a:chOff x="8314700" y="3944271"/>
            <a:chExt cx="2158700" cy="7084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14700" y="3944271"/>
              <a:ext cx="2158700" cy="7084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39911" y="4665949"/>
            <a:ext cx="2881018" cy="793981"/>
            <a:chOff x="11239911" y="4665949"/>
            <a:chExt cx="2881018" cy="7939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39911" y="4665949"/>
              <a:ext cx="2881018" cy="7939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77522" y="8179894"/>
            <a:ext cx="6171429" cy="1312088"/>
            <a:chOff x="9677522" y="8179894"/>
            <a:chExt cx="6171429" cy="13120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77522" y="8179894"/>
              <a:ext cx="6171429" cy="13120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11113" y="2311240"/>
            <a:ext cx="10815032" cy="15182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39685" y="3597068"/>
            <a:ext cx="9004584" cy="34796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6195" y="3474519"/>
            <a:ext cx="5110829" cy="16505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5238" y="5087318"/>
            <a:ext cx="3881704" cy="4118394"/>
            <a:chOff x="1695238" y="5087318"/>
            <a:chExt cx="3881704" cy="41183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238" y="5087318"/>
              <a:ext cx="3881704" cy="41183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65375" y="432176"/>
            <a:ext cx="3949585" cy="5401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410" y="129194"/>
            <a:ext cx="1349300" cy="1232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45342" y="5888199"/>
            <a:ext cx="12218597" cy="999543"/>
            <a:chOff x="6345342" y="5888199"/>
            <a:chExt cx="12218597" cy="9995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2267" y="5667245"/>
              <a:ext cx="10728112" cy="185623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345342" y="6292658"/>
              <a:ext cx="299648" cy="299648"/>
              <a:chOff x="6345342" y="6292658"/>
              <a:chExt cx="299648" cy="2996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345342" y="6292658"/>
                <a:ext cx="299648" cy="2996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13920" y="153531"/>
            <a:ext cx="17831669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7655" y="2895238"/>
            <a:ext cx="8583500" cy="6277485"/>
            <a:chOff x="7347655" y="2895238"/>
            <a:chExt cx="8583500" cy="62774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7655" y="2895238"/>
              <a:ext cx="8583500" cy="627748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39113" y="2631397"/>
            <a:ext cx="1506175" cy="165639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13920" y="153531"/>
            <a:ext cx="17831669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83661" y="2795859"/>
            <a:ext cx="8583500" cy="6277485"/>
            <a:chOff x="7983661" y="2795859"/>
            <a:chExt cx="8583500" cy="62774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3661" y="2795859"/>
              <a:ext cx="8583500" cy="62774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07586" y="5409072"/>
            <a:ext cx="1760777" cy="1760777"/>
            <a:chOff x="7707586" y="5409072"/>
            <a:chExt cx="1760777" cy="17607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8400000">
              <a:off x="7707586" y="5409072"/>
              <a:ext cx="1760777" cy="17607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9192" y="2428460"/>
            <a:ext cx="1506175" cy="16563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15451" y="4647102"/>
            <a:ext cx="5093042" cy="250341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13920" y="153531"/>
            <a:ext cx="17831669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24213" y="2762733"/>
            <a:ext cx="8583500" cy="6277485"/>
            <a:chOff x="9124213" y="2762733"/>
            <a:chExt cx="8583500" cy="62774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24213" y="2762733"/>
              <a:ext cx="8583500" cy="62774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32870" y="6696028"/>
            <a:ext cx="1760777" cy="1760777"/>
            <a:chOff x="7332870" y="6696028"/>
            <a:chExt cx="1760777" cy="17607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380000">
              <a:off x="7332870" y="6696028"/>
              <a:ext cx="1760777" cy="17607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4842" y="7115701"/>
            <a:ext cx="6171429" cy="1412737"/>
            <a:chOff x="994842" y="7115701"/>
            <a:chExt cx="6171429" cy="14127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4842" y="7115701"/>
              <a:ext cx="6171429" cy="141273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2452" y="2378771"/>
            <a:ext cx="1506175" cy="16563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584" y="6049242"/>
            <a:ext cx="6827394" cy="150868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547" y="153531"/>
            <a:ext cx="15122155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1262" y="4281935"/>
            <a:ext cx="10159795" cy="984140"/>
            <a:chOff x="251262" y="4281935"/>
            <a:chExt cx="10159795" cy="9841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262" y="4281935"/>
              <a:ext cx="10159795" cy="9841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262" y="5580774"/>
            <a:ext cx="10159795" cy="1235233"/>
            <a:chOff x="251262" y="5580774"/>
            <a:chExt cx="10159795" cy="12352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262" y="5580774"/>
              <a:ext cx="10159795" cy="12352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1262" y="7064455"/>
            <a:ext cx="10863653" cy="979259"/>
            <a:chOff x="251262" y="7064455"/>
            <a:chExt cx="10863653" cy="9792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262" y="7064455"/>
              <a:ext cx="10863653" cy="9792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1262" y="8242471"/>
            <a:ext cx="8757968" cy="1216384"/>
            <a:chOff x="251262" y="8242471"/>
            <a:chExt cx="8757968" cy="12163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1262" y="8242471"/>
              <a:ext cx="8757968" cy="12163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94069" y="5797337"/>
            <a:ext cx="580603" cy="1018670"/>
            <a:chOff x="1694069" y="5797337"/>
            <a:chExt cx="580603" cy="10186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4069" y="5797337"/>
              <a:ext cx="580603" cy="10186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53155" y="2347967"/>
            <a:ext cx="12724844" cy="21034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06057" y="4202734"/>
            <a:ext cx="7343110" cy="52534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0953" y="4961800"/>
            <a:ext cx="1832691" cy="276248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95739" y="153531"/>
            <a:ext cx="173343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02801" y="2366205"/>
            <a:ext cx="5432503" cy="7510599"/>
            <a:chOff x="6202801" y="2366205"/>
            <a:chExt cx="5432503" cy="75105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2801" y="2366205"/>
              <a:ext cx="5432503" cy="7510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95739" y="153531"/>
            <a:ext cx="173343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6251" y="2399331"/>
            <a:ext cx="5432503" cy="7510599"/>
            <a:chOff x="1986251" y="2399331"/>
            <a:chExt cx="5432503" cy="75105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6251" y="2399331"/>
              <a:ext cx="5432503" cy="75105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37402" y="2895238"/>
            <a:ext cx="7624148" cy="2798738"/>
            <a:chOff x="9937402" y="2895238"/>
            <a:chExt cx="7624148" cy="27987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7402" y="2895238"/>
              <a:ext cx="7624148" cy="27987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2817" y="3546324"/>
            <a:ext cx="1938966" cy="1938966"/>
            <a:chOff x="7812817" y="3546324"/>
            <a:chExt cx="1938966" cy="19389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340000">
              <a:off x="7812817" y="3546324"/>
              <a:ext cx="1938966" cy="19389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36222" y="6071815"/>
            <a:ext cx="5908110" cy="3838115"/>
            <a:chOff x="10336222" y="6071815"/>
            <a:chExt cx="5908110" cy="38381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6222" y="6071815"/>
              <a:ext cx="5908110" cy="3838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471" y="2769575"/>
            <a:ext cx="9804213" cy="23761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5739" y="153531"/>
            <a:ext cx="173343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1262" y="3133641"/>
            <a:ext cx="1954621" cy="1179923"/>
            <a:chOff x="2251262" y="3133641"/>
            <a:chExt cx="1954621" cy="1179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1262" y="3133641"/>
              <a:ext cx="1954621" cy="11799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1262" y="4894174"/>
            <a:ext cx="4988390" cy="3050161"/>
            <a:chOff x="2251262" y="4894174"/>
            <a:chExt cx="4988390" cy="30501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1262" y="4894174"/>
              <a:ext cx="4988390" cy="30501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48559" y="3066086"/>
            <a:ext cx="3085714" cy="1181763"/>
            <a:chOff x="5348559" y="3066086"/>
            <a:chExt cx="3085714" cy="11817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8559" y="3066086"/>
              <a:ext cx="3085714" cy="11817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90763" y="2711256"/>
            <a:ext cx="8453655" cy="1928183"/>
            <a:chOff x="9590763" y="2711256"/>
            <a:chExt cx="8453655" cy="19281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90763" y="2711256"/>
              <a:ext cx="8453655" cy="1928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646" y="2120570"/>
            <a:ext cx="5950606" cy="14460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5739" y="153531"/>
            <a:ext cx="173343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4628" y="2345213"/>
            <a:ext cx="1187194" cy="716660"/>
            <a:chOff x="1564628" y="2345213"/>
            <a:chExt cx="1187194" cy="7166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4628" y="2345213"/>
              <a:ext cx="1187194" cy="716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4628" y="3414522"/>
            <a:ext cx="3029839" cy="1852601"/>
            <a:chOff x="1564628" y="3414522"/>
            <a:chExt cx="3029839" cy="18526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4628" y="3414522"/>
              <a:ext cx="3029839" cy="18526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45859" y="2304181"/>
            <a:ext cx="1874196" cy="717777"/>
            <a:chOff x="3445859" y="2304181"/>
            <a:chExt cx="1874196" cy="7177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45859" y="2304181"/>
              <a:ext cx="1874196" cy="71777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7714" y="2612277"/>
            <a:ext cx="10224648" cy="35714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98235" y="4779619"/>
            <a:ext cx="13412029" cy="535183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646" y="2120570"/>
            <a:ext cx="5950606" cy="14460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5739" y="153531"/>
            <a:ext cx="173343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4628" y="2345213"/>
            <a:ext cx="1187194" cy="716660"/>
            <a:chOff x="1564628" y="2345213"/>
            <a:chExt cx="1187194" cy="7166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4628" y="2345213"/>
              <a:ext cx="1187194" cy="716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4628" y="3414522"/>
            <a:ext cx="3029839" cy="1852601"/>
            <a:chOff x="1564628" y="3414522"/>
            <a:chExt cx="3029839" cy="18526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4628" y="3414522"/>
              <a:ext cx="3029839" cy="18526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45859" y="2304181"/>
            <a:ext cx="1874196" cy="717777"/>
            <a:chOff x="3445859" y="2304181"/>
            <a:chExt cx="1874196" cy="7177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45859" y="2304181"/>
              <a:ext cx="1874196" cy="71777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7714" y="2612277"/>
            <a:ext cx="10224648" cy="35714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68990" y="4682676"/>
            <a:ext cx="13421495" cy="535183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646" y="2120570"/>
            <a:ext cx="5950606" cy="14460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5739" y="153531"/>
            <a:ext cx="173343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4628" y="2345213"/>
            <a:ext cx="1187194" cy="716660"/>
            <a:chOff x="1564628" y="2345213"/>
            <a:chExt cx="1187194" cy="7166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4628" y="2345213"/>
              <a:ext cx="1187194" cy="716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4628" y="3414522"/>
            <a:ext cx="3029839" cy="1852601"/>
            <a:chOff x="1564628" y="3414522"/>
            <a:chExt cx="3029839" cy="18526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4628" y="3414522"/>
              <a:ext cx="3029839" cy="18526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45859" y="2304181"/>
            <a:ext cx="1874196" cy="717777"/>
            <a:chOff x="3445859" y="2304181"/>
            <a:chExt cx="1874196" cy="7177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45859" y="2304181"/>
              <a:ext cx="1874196" cy="71777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25986" y="2378338"/>
            <a:ext cx="11772857" cy="39386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76329" y="4715138"/>
            <a:ext cx="10898629" cy="35714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74071" y="6817995"/>
            <a:ext cx="11117038" cy="35714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76908" y="389511"/>
            <a:ext cx="5329547" cy="5947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512" y="722723"/>
            <a:ext cx="5240021" cy="19311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3600" y="2413078"/>
            <a:ext cx="7038284" cy="7038284"/>
            <a:chOff x="7593600" y="2413078"/>
            <a:chExt cx="7038284" cy="70382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3600" y="2413078"/>
              <a:ext cx="7038284" cy="7038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4822" y="3547794"/>
            <a:ext cx="4768853" cy="4768853"/>
            <a:chOff x="4304822" y="3547794"/>
            <a:chExt cx="4768853" cy="4768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4822" y="3547794"/>
              <a:ext cx="4768853" cy="47688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70858" y="4813507"/>
            <a:ext cx="7449304" cy="16813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3798" y="6504865"/>
            <a:ext cx="4017370" cy="14773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87009" y="5057257"/>
            <a:ext cx="5780421" cy="16785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65410" y="129194"/>
            <a:ext cx="1349300" cy="12321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34714" y="5978509"/>
            <a:ext cx="3036329" cy="19272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74346" y="3536365"/>
            <a:ext cx="4768853" cy="4768853"/>
            <a:chOff x="13274346" y="3536365"/>
            <a:chExt cx="4768853" cy="47688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74346" y="3536365"/>
              <a:ext cx="4768853" cy="47688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85386" y="4792557"/>
            <a:ext cx="9597257" cy="169083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019" y="2769575"/>
            <a:ext cx="9039536" cy="23761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5739" y="153531"/>
            <a:ext cx="173343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36976" y="3133641"/>
            <a:ext cx="1954621" cy="1179923"/>
            <a:chOff x="2536976" y="3133641"/>
            <a:chExt cx="1954621" cy="1179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6976" y="3133641"/>
              <a:ext cx="1954621" cy="11799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2662" y="3129616"/>
            <a:ext cx="2147254" cy="1234911"/>
            <a:chOff x="5692662" y="3129616"/>
            <a:chExt cx="2147254" cy="12349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2662" y="3129616"/>
              <a:ext cx="2147254" cy="12349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3384701"/>
            <a:ext cx="7539545" cy="3018946"/>
            <a:chOff x="9142857" y="3384701"/>
            <a:chExt cx="7539545" cy="30189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3384701"/>
              <a:ext cx="7539545" cy="30189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36976" y="4894174"/>
            <a:ext cx="4988390" cy="3050161"/>
            <a:chOff x="2536976" y="4894174"/>
            <a:chExt cx="4988390" cy="30501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6976" y="4894174"/>
              <a:ext cx="4988390" cy="30501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55062" y="6687222"/>
            <a:ext cx="8610429" cy="219914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95739" y="153531"/>
            <a:ext cx="173343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63574" y="2698947"/>
            <a:ext cx="13158566" cy="3199101"/>
            <a:chOff x="2563574" y="2698947"/>
            <a:chExt cx="13158566" cy="31991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3574" y="2698947"/>
              <a:ext cx="13158566" cy="31991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38773" y="6263545"/>
            <a:ext cx="4408167" cy="3460958"/>
            <a:chOff x="6938773" y="6263545"/>
            <a:chExt cx="4408167" cy="34609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8773" y="6263545"/>
              <a:ext cx="4408167" cy="3460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95739" y="153531"/>
            <a:ext cx="173343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64035" y="2581847"/>
            <a:ext cx="13157644" cy="3102039"/>
            <a:chOff x="2564035" y="2581847"/>
            <a:chExt cx="13157644" cy="31020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4035" y="2581847"/>
              <a:ext cx="13157644" cy="31020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38773" y="6263545"/>
            <a:ext cx="4408167" cy="3460958"/>
            <a:chOff x="6938773" y="6263545"/>
            <a:chExt cx="4408167" cy="34609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8773" y="6263545"/>
              <a:ext cx="4408167" cy="3460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95739" y="153531"/>
            <a:ext cx="173343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7080" y="3684589"/>
            <a:ext cx="14751760" cy="348618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95739" y="153531"/>
            <a:ext cx="17334307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06053" y="4781831"/>
            <a:ext cx="10051648" cy="5108602"/>
            <a:chOff x="3906053" y="4781831"/>
            <a:chExt cx="10051648" cy="51086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6053" y="4781831"/>
              <a:ext cx="10051648" cy="510860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4527" y="2075788"/>
            <a:ext cx="14751760" cy="348618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47" y="153531"/>
            <a:ext cx="16635888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324" y="2895238"/>
            <a:ext cx="8082352" cy="6783595"/>
            <a:chOff x="1225324" y="2895238"/>
            <a:chExt cx="8082352" cy="67835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324" y="2895238"/>
              <a:ext cx="8082352" cy="67835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1331" y="4151680"/>
            <a:ext cx="8214418" cy="1822519"/>
            <a:chOff x="9791331" y="4151680"/>
            <a:chExt cx="8214418" cy="18225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1331" y="4151680"/>
              <a:ext cx="8214418" cy="1822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47" y="153531"/>
            <a:ext cx="16635888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18119" y="3529009"/>
            <a:ext cx="14571943" cy="385202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47" y="153531"/>
            <a:ext cx="16635888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0113" y="2521491"/>
            <a:ext cx="8767813" cy="7268390"/>
            <a:chOff x="1750113" y="2521491"/>
            <a:chExt cx="8767813" cy="72683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0113" y="2521491"/>
              <a:ext cx="8767813" cy="72683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14200" y="5048686"/>
            <a:ext cx="6171429" cy="1579886"/>
            <a:chOff x="11114200" y="5048686"/>
            <a:chExt cx="6171429" cy="15798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14200" y="5048686"/>
              <a:ext cx="6171429" cy="1579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433" y="153531"/>
            <a:ext cx="16430802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33216" y="4013680"/>
            <a:ext cx="12591125" cy="2098521"/>
            <a:chOff x="2433216" y="4013680"/>
            <a:chExt cx="12591125" cy="20985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3216" y="4013680"/>
              <a:ext cx="12591125" cy="2098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433" y="153531"/>
            <a:ext cx="16430802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324" y="2895238"/>
            <a:ext cx="8082352" cy="6783595"/>
            <a:chOff x="1225324" y="2895238"/>
            <a:chExt cx="8082352" cy="67835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324" y="2895238"/>
              <a:ext cx="8082352" cy="67835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93922" y="3131587"/>
            <a:ext cx="4951430" cy="1894460"/>
            <a:chOff x="10493922" y="3131587"/>
            <a:chExt cx="4951430" cy="18944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93922" y="3131587"/>
              <a:ext cx="4951430" cy="18944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8660" y="5026047"/>
            <a:ext cx="1661953" cy="2487475"/>
            <a:chOff x="12138660" y="5026047"/>
            <a:chExt cx="1661953" cy="24874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620281" y="5383431"/>
              <a:ext cx="766129" cy="51730"/>
              <a:chOff x="12620281" y="5383431"/>
              <a:chExt cx="766129" cy="5173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0">
                <a:off x="12620281" y="5383431"/>
                <a:ext cx="766129" cy="5173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166562" y="5764685"/>
              <a:ext cx="1583399" cy="51730"/>
              <a:chOff x="12166562" y="5764685"/>
              <a:chExt cx="1583399" cy="5173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12166562" y="5764685"/>
                <a:ext cx="1583399" cy="5173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898740" y="6606843"/>
              <a:ext cx="1739222" cy="51730"/>
              <a:chOff x="12898740" y="6606843"/>
              <a:chExt cx="1739222" cy="5173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2898740" y="6606843"/>
                <a:ext cx="1739222" cy="5173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301311" y="6617879"/>
              <a:ext cx="1739222" cy="51730"/>
              <a:chOff x="11301311" y="6617879"/>
              <a:chExt cx="1739222" cy="5173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11301311" y="6617879"/>
                <a:ext cx="1739222" cy="5173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670975" y="7513522"/>
            <a:ext cx="935369" cy="1415142"/>
            <a:chOff x="11670975" y="7513522"/>
            <a:chExt cx="935369" cy="14151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70975" y="7513522"/>
              <a:ext cx="935369" cy="14151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97642" y="7521141"/>
            <a:ext cx="935369" cy="1415142"/>
            <a:chOff x="13297642" y="7521141"/>
            <a:chExt cx="935369" cy="14151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97642" y="7521141"/>
              <a:ext cx="935369" cy="1415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1273" y="4287758"/>
            <a:ext cx="15375785" cy="26597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76908" y="389511"/>
            <a:ext cx="5329547" cy="5947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65410" y="129194"/>
            <a:ext cx="1349300" cy="1232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926" y="1096163"/>
            <a:ext cx="6228257" cy="20297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48245" y="1897503"/>
            <a:ext cx="4558632" cy="1485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00929" y="5930929"/>
            <a:ext cx="4805191" cy="186236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433" y="153531"/>
            <a:ext cx="16430802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324" y="2895238"/>
            <a:ext cx="8082352" cy="6783595"/>
            <a:chOff x="1225324" y="2895238"/>
            <a:chExt cx="8082352" cy="67835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324" y="2895238"/>
              <a:ext cx="8082352" cy="67835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93922" y="3131587"/>
            <a:ext cx="4951430" cy="1894460"/>
            <a:chOff x="10493922" y="3131587"/>
            <a:chExt cx="4951430" cy="18944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93922" y="3131587"/>
              <a:ext cx="4951430" cy="18944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8660" y="5026047"/>
            <a:ext cx="1661953" cy="2487475"/>
            <a:chOff x="12138660" y="5026047"/>
            <a:chExt cx="1661953" cy="24874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620281" y="5383431"/>
              <a:ext cx="766129" cy="51730"/>
              <a:chOff x="12620281" y="5383431"/>
              <a:chExt cx="766129" cy="5173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0">
                <a:off x="12620281" y="5383431"/>
                <a:ext cx="766129" cy="5173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166562" y="5764685"/>
              <a:ext cx="1583399" cy="51730"/>
              <a:chOff x="12166562" y="5764685"/>
              <a:chExt cx="1583399" cy="5173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12166562" y="5764685"/>
                <a:ext cx="1583399" cy="5173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898740" y="6606843"/>
              <a:ext cx="1739222" cy="51730"/>
              <a:chOff x="12898740" y="6606843"/>
              <a:chExt cx="1739222" cy="5173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2898740" y="6606843"/>
                <a:ext cx="1739222" cy="5173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301311" y="6617879"/>
              <a:ext cx="1739222" cy="51730"/>
              <a:chOff x="11301311" y="6617879"/>
              <a:chExt cx="1739222" cy="5173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11301311" y="6617879"/>
                <a:ext cx="1739222" cy="51730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96616" y="7141393"/>
            <a:ext cx="4949496" cy="234024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433" y="153531"/>
            <a:ext cx="16430802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820" y="2266826"/>
            <a:ext cx="8766074" cy="7357449"/>
            <a:chOff x="4759820" y="2266826"/>
            <a:chExt cx="8766074" cy="73574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59820" y="2266826"/>
              <a:ext cx="8766074" cy="7357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433" y="153531"/>
            <a:ext cx="16430802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820" y="2266826"/>
            <a:ext cx="8766074" cy="7357449"/>
            <a:chOff x="4759820" y="2266826"/>
            <a:chExt cx="8766074" cy="73574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59820" y="2266826"/>
              <a:ext cx="8766074" cy="73574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7644" y="673791"/>
            <a:ext cx="6346191" cy="590351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433" y="153531"/>
            <a:ext cx="16430802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13306" y="2706516"/>
            <a:ext cx="11119820" cy="2918953"/>
            <a:chOff x="3313306" y="2706516"/>
            <a:chExt cx="11119820" cy="2918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3306" y="2706516"/>
              <a:ext cx="11119820" cy="2918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87502" y="5741411"/>
            <a:ext cx="6171429" cy="4271828"/>
            <a:chOff x="5787502" y="5741411"/>
            <a:chExt cx="6171429" cy="42718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7502" y="5741411"/>
              <a:ext cx="6171429" cy="4271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433" y="153531"/>
            <a:ext cx="16430802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163" y="2895238"/>
            <a:ext cx="9246975" cy="6184035"/>
            <a:chOff x="1210163" y="2895238"/>
            <a:chExt cx="9246975" cy="61840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163" y="2895238"/>
              <a:ext cx="9246975" cy="61840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94788" y="2073840"/>
            <a:ext cx="2036097" cy="7826832"/>
            <a:chOff x="13994788" y="2073840"/>
            <a:chExt cx="2036097" cy="78268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94788" y="2073840"/>
              <a:ext cx="2036097" cy="7826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433" y="153531"/>
            <a:ext cx="16335564" cy="3213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4221" y="6795374"/>
            <a:ext cx="4877467" cy="1049582"/>
            <a:chOff x="1094221" y="6795374"/>
            <a:chExt cx="4877467" cy="10495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4221" y="6795374"/>
              <a:ext cx="4877467" cy="10495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77705" y="4915733"/>
            <a:ext cx="3542416" cy="5303729"/>
            <a:chOff x="12577705" y="4915733"/>
            <a:chExt cx="3542416" cy="53037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77705" y="4915733"/>
              <a:ext cx="3542416" cy="53037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79331" y="2324545"/>
            <a:ext cx="11690228" cy="34803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5025" y="5360439"/>
            <a:ext cx="11525390" cy="170959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8574" y="6509584"/>
            <a:ext cx="4144455" cy="15643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7459" y="1453365"/>
            <a:ext cx="4635190" cy="57777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482" y="4689968"/>
            <a:ext cx="2599441" cy="23276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7179" y="4257563"/>
            <a:ext cx="2858250" cy="2874965"/>
            <a:chOff x="6527179" y="4257563"/>
            <a:chExt cx="2858250" cy="28749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7179" y="4257563"/>
              <a:ext cx="2858250" cy="2874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11129" y="-156831"/>
            <a:ext cx="19585783" cy="35757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163" y="5760624"/>
            <a:ext cx="6976965" cy="1735896"/>
            <a:chOff x="1210163" y="5760624"/>
            <a:chExt cx="6976965" cy="1735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163" y="5760624"/>
              <a:ext cx="6976965" cy="17358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4612" y="2533110"/>
            <a:ext cx="13644400" cy="32230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02053" y="4848476"/>
            <a:ext cx="9366704" cy="170959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11127" y="-585728"/>
            <a:ext cx="19585783" cy="35757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3605" y="1837929"/>
            <a:ext cx="13227347" cy="3992439"/>
            <a:chOff x="1553605" y="1837929"/>
            <a:chExt cx="13227347" cy="39924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3605" y="1837929"/>
              <a:ext cx="13227347" cy="39924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3605" y="5863495"/>
            <a:ext cx="9674690" cy="4471909"/>
            <a:chOff x="1553605" y="5863495"/>
            <a:chExt cx="9674690" cy="44719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3605" y="5863495"/>
              <a:ext cx="9674690" cy="4471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21326" y="5585689"/>
            <a:ext cx="1877431" cy="1290734"/>
            <a:chOff x="8121326" y="5585689"/>
            <a:chExt cx="1877431" cy="12907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121326" y="5585689"/>
              <a:ext cx="1877431" cy="12907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82206" y="7153208"/>
            <a:ext cx="3155670" cy="2491319"/>
            <a:chOff x="7482206" y="7153208"/>
            <a:chExt cx="3155670" cy="24913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2206" y="7153208"/>
              <a:ext cx="3155670" cy="2491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8680" y="1160163"/>
            <a:ext cx="17361481" cy="4206633"/>
            <a:chOff x="478680" y="1160163"/>
            <a:chExt cx="17361481" cy="42066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680" y="1160163"/>
              <a:ext cx="17361481" cy="42066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586" y="4236096"/>
            <a:ext cx="17850439" cy="23457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0929" y="5930929"/>
            <a:ext cx="4805191" cy="18623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76908" y="389511"/>
            <a:ext cx="5329547" cy="5947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410" y="129194"/>
            <a:ext cx="1349300" cy="1232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3926" y="1096163"/>
            <a:ext cx="6228257" cy="20297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48245" y="1897503"/>
            <a:ext cx="4558632" cy="148571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21326" y="5585689"/>
            <a:ext cx="1877431" cy="1290734"/>
            <a:chOff x="8121326" y="5585689"/>
            <a:chExt cx="1877431" cy="12907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121326" y="5585689"/>
              <a:ext cx="1877431" cy="12907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3238" y="2598264"/>
            <a:ext cx="16499238" cy="5122313"/>
            <a:chOff x="893238" y="2598264"/>
            <a:chExt cx="16499238" cy="51223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238" y="2598264"/>
              <a:ext cx="16499238" cy="5122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21326" y="5585689"/>
            <a:ext cx="1877431" cy="1290734"/>
            <a:chOff x="8121326" y="5585689"/>
            <a:chExt cx="1877431" cy="12907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121326" y="5585689"/>
              <a:ext cx="1877431" cy="12907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6308" y="969855"/>
            <a:ext cx="15339351" cy="4672139"/>
            <a:chOff x="1506308" y="969855"/>
            <a:chExt cx="15339351" cy="46721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6308" y="969855"/>
              <a:ext cx="15339351" cy="46721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76892" y="6744513"/>
            <a:ext cx="8831308" cy="3146788"/>
            <a:chOff x="4776892" y="6744513"/>
            <a:chExt cx="8831308" cy="31467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6892" y="6744513"/>
              <a:ext cx="8831308" cy="314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62413" y="3517492"/>
            <a:ext cx="12942857" cy="2578967"/>
            <a:chOff x="2562413" y="3517492"/>
            <a:chExt cx="12942857" cy="25789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562413" y="3517492"/>
              <a:ext cx="12942017" cy="2483114"/>
              <a:chOff x="2562413" y="3517492"/>
              <a:chExt cx="12942017" cy="248311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62413" y="3517492"/>
                <a:ext cx="12942017" cy="24831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562413" y="5887601"/>
              <a:ext cx="5114025" cy="208859"/>
              <a:chOff x="2562413" y="5887601"/>
              <a:chExt cx="5114025" cy="20885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62413" y="5887601"/>
                <a:ext cx="5114025" cy="208859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781485" y="-576205"/>
            <a:ext cx="19507574" cy="35566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05809" y="1734665"/>
            <a:ext cx="10600436" cy="23351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92513" y="6744437"/>
            <a:ext cx="13877204" cy="329989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0801"/>
            <a:ext cx="2926761" cy="579054"/>
            <a:chOff x="14780952" y="390801"/>
            <a:chExt cx="2926761" cy="579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6604" y="389511"/>
              <a:ext cx="6287262" cy="594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274" y="115037"/>
              <a:ext cx="1349615" cy="1264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54412" y="3534055"/>
            <a:ext cx="864152" cy="1528884"/>
            <a:chOff x="-654412" y="3534055"/>
            <a:chExt cx="864152" cy="15288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54412" y="3534055"/>
              <a:ext cx="864152" cy="1528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8174" y="1943873"/>
            <a:ext cx="6535902" cy="6397969"/>
            <a:chOff x="10198174" y="1943873"/>
            <a:chExt cx="6535902" cy="63979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8174" y="1943873"/>
              <a:ext cx="6535902" cy="63979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18339" y="-275366"/>
            <a:ext cx="17443412" cy="32133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6242" y="2037582"/>
            <a:ext cx="7066667" cy="6212177"/>
            <a:chOff x="796242" y="2037582"/>
            <a:chExt cx="7066667" cy="62121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96242" y="2037582"/>
              <a:ext cx="5708731" cy="2854366"/>
              <a:chOff x="796242" y="2037582"/>
              <a:chExt cx="5708731" cy="285436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96242" y="2037582"/>
                <a:ext cx="5708731" cy="285436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96242" y="5802140"/>
              <a:ext cx="7062018" cy="2445992"/>
              <a:chOff x="796242" y="5802140"/>
              <a:chExt cx="7062018" cy="244599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6242" y="5802140"/>
                <a:ext cx="7062018" cy="244599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26972" y="3506068"/>
              <a:ext cx="1391646" cy="324839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25210" y="3248823"/>
              <a:ext cx="1391646" cy="324839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25210" y="3786219"/>
              <a:ext cx="1391646" cy="324839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2012" y="8588235"/>
            <a:ext cx="17598923" cy="170959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098" y="654548"/>
            <a:ext cx="11296729" cy="105730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95376" y="1441043"/>
            <a:ext cx="6756810" cy="10166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94017" y="8513341"/>
            <a:ext cx="6021761" cy="9148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43503" y="8096483"/>
            <a:ext cx="6920971" cy="7666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2023-10-18T16:11:34Z</dcterms:created>
  <dcterms:modified xsi:type="dcterms:W3CDTF">2023-10-18T16:11:34Z</dcterms:modified>
</cp:coreProperties>
</file>